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2"/>
  </p:sldMasterIdLst>
  <p:notesMasterIdLst>
    <p:notesMasterId r:id="rId15"/>
  </p:notesMasterIdLst>
  <p:sldIdLst>
    <p:sldId id="256" r:id="rId3"/>
    <p:sldId id="257" r:id="rId4"/>
    <p:sldId id="258" r:id="rId5"/>
    <p:sldId id="270" r:id="rId6"/>
    <p:sldId id="260" r:id="rId7"/>
    <p:sldId id="261" r:id="rId8"/>
    <p:sldId id="263" r:id="rId9"/>
    <p:sldId id="264" r:id="rId10"/>
    <p:sldId id="265" r:id="rId11"/>
    <p:sldId id="267" r:id="rId12"/>
    <p:sldId id="268" r:id="rId13"/>
    <p:sldId id="269" r:id="rId14"/>
  </p:sldIdLst>
  <p:sldSz cx="9144000" cy="6858000" type="screen4x3"/>
  <p:notesSz cx="7104063" cy="10234613"/>
  <p:embeddedFontLst>
    <p:embeddedFont>
      <p:font typeface="Calibri" panose="020F0502020204030204" pitchFamily="34" charset="0"/>
      <p:regular r:id="rId16"/>
      <p:bold r:id="rId17"/>
      <p:italic r:id="rId18"/>
      <p:boldItalic r:id="rId19"/>
    </p:embeddedFont>
    <p:embeddedFont>
      <p:font typeface="Courgette" panose="020B0604020202020204" charset="0"/>
      <p:regular r:id="rId20"/>
    </p:embeddedFont>
    <p:embeddedFont>
      <p:font typeface="Libre Franklin" pitchFamily="2" charset="0"/>
      <p:regular r:id="rId21"/>
      <p:bold r:id="rId22"/>
      <p:italic r:id="rId23"/>
      <p:boldItalic r:id="rId24"/>
    </p:embeddedFont>
    <p:embeddedFont>
      <p:font typeface="Overlock"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L/7dpSkyQk5jd+2EJ6e+Og908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98D5CC-5C1D-4BB6-B507-9590AADBF51B}">
  <a:tblStyle styleId="{2E98D5CC-5C1D-4BB6-B507-9590AADBF51B}" styleName="Table_0">
    <a:wholeTbl>
      <a:tcTxStyle b="off" i="off">
        <a:font>
          <a:latin typeface="Arial"/>
          <a:ea typeface="Arial"/>
          <a:cs typeface="Arial"/>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6F2E6"/>
          </a:solidFill>
        </a:fill>
      </a:tcStyle>
    </a:band1H>
    <a:band2H>
      <a:tcTxStyle/>
      <a:tcStyle>
        <a:tcBdr/>
      </a:tcStyle>
    </a:band2H>
    <a:band1V>
      <a:tcTxStyle/>
      <a:tcStyle>
        <a:tcBdr/>
        <a:fill>
          <a:solidFill>
            <a:srgbClr val="F6F2E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330"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427" cy="511731"/>
          </a:xfrm>
          <a:prstGeom prst="rect">
            <a:avLst/>
          </a:prstGeom>
          <a:noFill/>
          <a:ln>
            <a:noFill/>
          </a:ln>
        </p:spPr>
        <p:txBody>
          <a:bodyPr spcFirstLastPara="1" wrap="square" lIns="99075" tIns="49525" rIns="99075" bIns="495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3992" y="0"/>
            <a:ext cx="3078427" cy="511731"/>
          </a:xfrm>
          <a:prstGeom prst="rect">
            <a:avLst/>
          </a:prstGeom>
          <a:noFill/>
          <a:ln>
            <a:noFill/>
          </a:ln>
        </p:spPr>
        <p:txBody>
          <a:bodyPr spcFirstLastPara="1" wrap="square" lIns="99075" tIns="49525" rIns="99075" bIns="495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407" y="4861441"/>
            <a:ext cx="5683250" cy="4605576"/>
          </a:xfrm>
          <a:prstGeom prst="rect">
            <a:avLst/>
          </a:prstGeom>
          <a:noFill/>
          <a:ln>
            <a:noFill/>
          </a:ln>
        </p:spPr>
        <p:txBody>
          <a:bodyPr spcFirstLastPara="1" wrap="square" lIns="99075" tIns="49525" rIns="99075" bIns="4952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6"/>
            <a:ext cx="3078427" cy="511731"/>
          </a:xfrm>
          <a:prstGeom prst="rect">
            <a:avLst/>
          </a:prstGeom>
          <a:noFill/>
          <a:ln>
            <a:noFill/>
          </a:ln>
        </p:spPr>
        <p:txBody>
          <a:bodyPr spcFirstLastPara="1" wrap="square" lIns="99075" tIns="49525" rIns="99075" bIns="495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3992" y="9721106"/>
            <a:ext cx="3078427" cy="511731"/>
          </a:xfrm>
          <a:prstGeom prst="rect">
            <a:avLst/>
          </a:prstGeom>
          <a:noFill/>
          <a:ln>
            <a:noFill/>
          </a:ln>
        </p:spPr>
        <p:txBody>
          <a:bodyPr spcFirstLastPara="1" wrap="square" lIns="99075" tIns="49525" rIns="99075" bIns="49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182" name="Google Shape;182;p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2: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268" name="Google Shape;268;p12: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3: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276" name="Google Shape;276;p1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4: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284" name="Google Shape;284;p14: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190" name="Google Shape;190;p2: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198" name="Google Shape;198;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214" name="Google Shape;214;p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982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214" name="Google Shape;214;p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221" name="Google Shape;221;p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8: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238" name="Google Shape;238;p8: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9: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246" name="Google Shape;246;p9: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txBox="1">
            <a:spLocks noGrp="1"/>
          </p:cNvSpPr>
          <p:nvPr>
            <p:ph type="body" idx="1"/>
          </p:nvPr>
        </p:nvSpPr>
        <p:spPr>
          <a:xfrm>
            <a:off x="710407" y="4861441"/>
            <a:ext cx="5683250" cy="4605576"/>
          </a:xfrm>
          <a:prstGeom prst="rect">
            <a:avLst/>
          </a:prstGeom>
        </p:spPr>
        <p:txBody>
          <a:bodyPr spcFirstLastPara="1" wrap="square" lIns="99075" tIns="49525" rIns="99075" bIns="49525" anchor="t" anchorCtr="0">
            <a:noAutofit/>
          </a:bodyPr>
          <a:lstStyle/>
          <a:p>
            <a:pPr marL="0" lvl="0" indent="0" algn="l" rtl="0">
              <a:spcBef>
                <a:spcPts val="360"/>
              </a:spcBef>
              <a:spcAft>
                <a:spcPts val="0"/>
              </a:spcAft>
              <a:buNone/>
            </a:pPr>
            <a:endParaRPr/>
          </a:p>
        </p:txBody>
      </p:sp>
      <p:sp>
        <p:nvSpPr>
          <p:cNvPr id="253" name="Google Shape;253;p10: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type="title">
  <p:cSld name="TITLE">
    <p:spTree>
      <p:nvGrpSpPr>
        <p:cNvPr id="1" name="Shape 16"/>
        <p:cNvGrpSpPr/>
        <p:nvPr/>
      </p:nvGrpSpPr>
      <p:grpSpPr>
        <a:xfrm>
          <a:off x="0" y="0"/>
          <a:ext cx="0" cy="0"/>
          <a:chOff x="0" y="0"/>
          <a:chExt cx="0" cy="0"/>
        </a:xfrm>
      </p:grpSpPr>
      <p:sp>
        <p:nvSpPr>
          <p:cNvPr id="17" name="Google Shape;17;p16"/>
          <p:cNvSpPr txBox="1"/>
          <p:nvPr/>
        </p:nvSpPr>
        <p:spPr>
          <a:xfrm>
            <a:off x="1431925" y="36513"/>
            <a:ext cx="184150" cy="3667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rgbClr val="000000"/>
              </a:solidFill>
              <a:latin typeface="Overlock"/>
              <a:ea typeface="Overlock"/>
              <a:cs typeface="Overlock"/>
              <a:sym typeface="Overlock"/>
            </a:endParaRPr>
          </a:p>
        </p:txBody>
      </p:sp>
      <p:sp>
        <p:nvSpPr>
          <p:cNvPr id="18" name="Google Shape;18;p16"/>
          <p:cNvSpPr txBox="1"/>
          <p:nvPr/>
        </p:nvSpPr>
        <p:spPr>
          <a:xfrm>
            <a:off x="1584325" y="265113"/>
            <a:ext cx="6950075" cy="3667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rgbClr val="000000"/>
              </a:solidFill>
              <a:latin typeface="Overlock"/>
              <a:ea typeface="Overlock"/>
              <a:cs typeface="Overlock"/>
              <a:sym typeface="Overlock"/>
            </a:endParaRPr>
          </a:p>
        </p:txBody>
      </p:sp>
      <p:sp>
        <p:nvSpPr>
          <p:cNvPr id="19" name="Google Shape;19;p16"/>
          <p:cNvSpPr txBox="1"/>
          <p:nvPr/>
        </p:nvSpPr>
        <p:spPr>
          <a:xfrm>
            <a:off x="152400" y="0"/>
            <a:ext cx="8778875" cy="3667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rgbClr val="000000"/>
              </a:solidFill>
              <a:latin typeface="Overlock"/>
              <a:ea typeface="Overlock"/>
              <a:cs typeface="Overlock"/>
              <a:sym typeface="Overlock"/>
            </a:endParaRPr>
          </a:p>
        </p:txBody>
      </p:sp>
      <p:sp>
        <p:nvSpPr>
          <p:cNvPr id="20" name="Google Shape;20;p16"/>
          <p:cNvSpPr txBox="1"/>
          <p:nvPr/>
        </p:nvSpPr>
        <p:spPr>
          <a:xfrm>
            <a:off x="1431925" y="265113"/>
            <a:ext cx="184150" cy="3667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rgbClr val="000000"/>
              </a:solidFill>
              <a:latin typeface="Overlock"/>
              <a:ea typeface="Overlock"/>
              <a:cs typeface="Overlock"/>
              <a:sym typeface="Overlock"/>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25"/>
          <p:cNvSpPr txBox="1">
            <a:spLocks noGrp="1"/>
          </p:cNvSpPr>
          <p:nvPr>
            <p:ph type="title"/>
          </p:nvPr>
        </p:nvSpPr>
        <p:spPr>
          <a:xfrm>
            <a:off x="457200" y="1185528"/>
            <a:ext cx="3200400" cy="730250"/>
          </a:xfrm>
          <a:prstGeom prst="rect">
            <a:avLst/>
          </a:prstGeom>
          <a:noFill/>
          <a:ln>
            <a:noFill/>
          </a:ln>
        </p:spPr>
        <p:txBody>
          <a:bodyPr spcFirstLastPara="1" wrap="square" lIns="45700" tIns="0" rIns="45700" bIns="0" anchor="t" anchorCtr="0">
            <a:noAutofit/>
          </a:bodyPr>
          <a:lstStyle>
            <a:lvl1pPr lvl="0" algn="l">
              <a:spcBef>
                <a:spcPts val="0"/>
              </a:spcBef>
              <a:spcAft>
                <a:spcPts val="0"/>
              </a:spcAft>
              <a:buClr>
                <a:schemeClr val="accent1"/>
              </a:buClr>
              <a:buSzPts val="1800"/>
              <a:buFont typeface="Libre Franklin"/>
              <a:buNone/>
              <a:defRPr sz="1800" b="1">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5"/>
          <p:cNvSpPr txBox="1">
            <a:spLocks noGrp="1"/>
          </p:cNvSpPr>
          <p:nvPr>
            <p:ph type="body" idx="1"/>
          </p:nvPr>
        </p:nvSpPr>
        <p:spPr>
          <a:xfrm>
            <a:off x="457200" y="214424"/>
            <a:ext cx="2743200" cy="914400"/>
          </a:xfrm>
          <a:prstGeom prst="rect">
            <a:avLst/>
          </a:prstGeom>
          <a:noFill/>
          <a:ln>
            <a:noFill/>
          </a:ln>
        </p:spPr>
        <p:txBody>
          <a:bodyPr spcFirstLastPara="1" wrap="square" lIns="45700" tIns="0" rIns="45700" bIns="0" anchor="b" anchorCtr="0">
            <a:noAutofit/>
          </a:bodyPr>
          <a:lstStyle>
            <a:lvl1pPr marL="457200" lvl="0" indent="-228600" algn="l">
              <a:spcBef>
                <a:spcPts val="280"/>
              </a:spcBef>
              <a:spcAft>
                <a:spcPts val="0"/>
              </a:spcAft>
              <a:buSzPts val="1120"/>
              <a:buNone/>
              <a:defRPr sz="1400" b="1"/>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850"/>
              <a:buNone/>
              <a:defRPr sz="1000"/>
            </a:lvl3pPr>
            <a:lvl4pPr marL="1828800" lvl="3" indent="-228600" algn="l">
              <a:spcBef>
                <a:spcPts val="180"/>
              </a:spcBef>
              <a:spcAft>
                <a:spcPts val="0"/>
              </a:spcAft>
              <a:buSzPts val="810"/>
              <a:buNone/>
              <a:defRPr sz="900"/>
            </a:lvl4pPr>
            <a:lvl5pPr marL="2286000" lvl="4" indent="-228600" algn="l">
              <a:spcBef>
                <a:spcPts val="180"/>
              </a:spcBef>
              <a:spcAft>
                <a:spcPts val="0"/>
              </a:spcAft>
              <a:buSzPts val="900"/>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25"/>
          <p:cNvSpPr txBox="1">
            <a:spLocks noGrp="1"/>
          </p:cNvSpPr>
          <p:nvPr>
            <p:ph type="body" idx="2"/>
          </p:nvPr>
        </p:nvSpPr>
        <p:spPr>
          <a:xfrm>
            <a:off x="457200" y="1981200"/>
            <a:ext cx="7086600" cy="3810000"/>
          </a:xfrm>
          <a:prstGeom prst="rect">
            <a:avLst/>
          </a:prstGeom>
          <a:noFill/>
          <a:ln>
            <a:noFill/>
          </a:ln>
        </p:spPr>
        <p:txBody>
          <a:bodyPr spcFirstLastPara="1" wrap="square" lIns="91425" tIns="45700" rIns="91425" bIns="45700" anchor="t" anchorCtr="0">
            <a:noAutofit/>
          </a:bodyPr>
          <a:lstStyle>
            <a:lvl1pPr marL="457200" lvl="0" indent="-370840" algn="l">
              <a:spcBef>
                <a:spcPts val="560"/>
              </a:spcBef>
              <a:spcAft>
                <a:spcPts val="0"/>
              </a:spcAft>
              <a:buSzPts val="2240"/>
              <a:buChar char="⦿"/>
              <a:defRPr sz="2800" b="1"/>
            </a:lvl1pPr>
            <a:lvl2pPr marL="914400" lvl="1" indent="-365760" algn="l">
              <a:spcBef>
                <a:spcPts val="480"/>
              </a:spcBef>
              <a:spcAft>
                <a:spcPts val="0"/>
              </a:spcAft>
              <a:buSzPts val="2160"/>
              <a:buChar char="⚫"/>
              <a:defRPr sz="2400" b="1"/>
            </a:lvl2pPr>
            <a:lvl3pPr marL="1371600" lvl="2" indent="-347344" algn="l">
              <a:spcBef>
                <a:spcPts val="440"/>
              </a:spcBef>
              <a:spcAft>
                <a:spcPts val="0"/>
              </a:spcAft>
              <a:buSzPts val="1870"/>
              <a:buChar char="○"/>
              <a:defRPr sz="2200" b="1"/>
            </a:lvl3pPr>
            <a:lvl4pPr marL="1828800" lvl="3" indent="-342900" algn="l">
              <a:spcBef>
                <a:spcPts val="400"/>
              </a:spcBef>
              <a:spcAft>
                <a:spcPts val="0"/>
              </a:spcAft>
              <a:buSzPts val="1800"/>
              <a:buChar char="⚫"/>
              <a:defRPr sz="2000" b="1"/>
            </a:lvl4pPr>
            <a:lvl5pPr marL="2286000" lvl="4" indent="-355600" algn="l">
              <a:spcBef>
                <a:spcPts val="400"/>
              </a:spcBef>
              <a:spcAft>
                <a:spcPts val="0"/>
              </a:spcAft>
              <a:buSzPts val="2000"/>
              <a:buChar char="-"/>
              <a:defRPr sz="20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25"/>
          <p:cNvSpPr txBox="1">
            <a:spLocks noGrp="1"/>
          </p:cNvSpPr>
          <p:nvPr>
            <p:ph type="dt" idx="10"/>
          </p:nvPr>
        </p:nvSpPr>
        <p:spPr>
          <a:xfrm>
            <a:off x="457200" y="6421438"/>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156575"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5562600" y="1219200"/>
            <a:ext cx="3053868" cy="1253808"/>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rgbClr val="FFD03B"/>
              </a:buClr>
              <a:buSzPts val="2200"/>
              <a:buFont typeface="Libre Franklin"/>
              <a:buNone/>
              <a:defRPr sz="2200" b="1">
                <a:solidFill>
                  <a:srgbClr val="FFD03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a:spLocks noGrp="1"/>
          </p:cNvSpPr>
          <p:nvPr>
            <p:ph type="pic" idx="2"/>
          </p:nvPr>
        </p:nvSpPr>
        <p:spPr>
          <a:xfrm>
            <a:off x="1065628" y="1019907"/>
            <a:ext cx="4114800" cy="4114800"/>
          </a:xfrm>
          <a:prstGeom prst="ellipse">
            <a:avLst/>
          </a:prstGeom>
          <a:solidFill>
            <a:srgbClr val="2B2B2B"/>
          </a:solidFill>
          <a:ln w="50800" cap="flat" cmpd="sng">
            <a:solidFill>
              <a:schemeClr val="dk2"/>
            </a:solidFill>
            <a:prstDash val="solid"/>
            <a:miter lim="800000"/>
            <a:headEnd type="none" w="sm" len="sm"/>
            <a:tailEnd type="none" w="sm" len="sm"/>
          </a:ln>
          <a:effectLst>
            <a:outerShdw blurRad="152000" dist="345000" dir="5400000" sx="-80000" sy="-18000" rotWithShape="0">
              <a:srgbClr val="000000">
                <a:alpha val="24705"/>
              </a:srgbClr>
            </a:outerShdw>
          </a:effectLst>
        </p:spPr>
      </p:sp>
      <p:sp>
        <p:nvSpPr>
          <p:cNvPr id="83" name="Google Shape;83;p26"/>
          <p:cNvSpPr txBox="1">
            <a:spLocks noGrp="1"/>
          </p:cNvSpPr>
          <p:nvPr>
            <p:ph type="body" idx="1"/>
          </p:nvPr>
        </p:nvSpPr>
        <p:spPr>
          <a:xfrm>
            <a:off x="5562600" y="2743200"/>
            <a:ext cx="3053866" cy="2663482"/>
          </a:xfrm>
          <a:prstGeom prst="rect">
            <a:avLst/>
          </a:prstGeom>
          <a:noFill/>
          <a:ln>
            <a:noFill/>
          </a:ln>
        </p:spPr>
        <p:txBody>
          <a:bodyPr spcFirstLastPara="1" wrap="square" lIns="45700" tIns="45700" rIns="45700" bIns="45700" anchor="t" anchorCtr="0">
            <a:noAutofit/>
          </a:bodyPr>
          <a:lstStyle>
            <a:lvl1pPr marL="457200" lvl="0" indent="-228600" algn="l">
              <a:spcBef>
                <a:spcPts val="240"/>
              </a:spcBef>
              <a:spcAft>
                <a:spcPts val="0"/>
              </a:spcAft>
              <a:buSzPts val="960"/>
              <a:buFont typeface="Arial"/>
              <a:buNone/>
              <a:defRPr sz="1200" b="1"/>
            </a:lvl1pPr>
            <a:lvl2pPr marL="914400" lvl="1" indent="-228600" algn="l">
              <a:spcBef>
                <a:spcPts val="240"/>
              </a:spcBef>
              <a:spcAft>
                <a:spcPts val="0"/>
              </a:spcAft>
              <a:buSzPts val="1080"/>
              <a:buFont typeface="Arial"/>
              <a:buNone/>
              <a:defRPr sz="1200"/>
            </a:lvl2pPr>
            <a:lvl3pPr marL="1371600" lvl="2" indent="-228600" algn="l">
              <a:spcBef>
                <a:spcPts val="200"/>
              </a:spcBef>
              <a:spcAft>
                <a:spcPts val="0"/>
              </a:spcAft>
              <a:buSzPts val="850"/>
              <a:buFont typeface="Arial"/>
              <a:buNone/>
              <a:defRPr sz="1000"/>
            </a:lvl3pPr>
            <a:lvl4pPr marL="1828800" lvl="3" indent="-228600" algn="l">
              <a:spcBef>
                <a:spcPts val="180"/>
              </a:spcBef>
              <a:spcAft>
                <a:spcPts val="0"/>
              </a:spcAft>
              <a:buSzPts val="810"/>
              <a:buFont typeface="Arial"/>
              <a:buNone/>
              <a:defRPr sz="900"/>
            </a:lvl4pPr>
            <a:lvl5pPr marL="2286000" lvl="4" indent="-228600" algn="l">
              <a:spcBef>
                <a:spcPts val="180"/>
              </a:spcBef>
              <a:spcAft>
                <a:spcPts val="0"/>
              </a:spcAft>
              <a:buSzPts val="900"/>
              <a:buFont typeface="Arial"/>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26"/>
          <p:cNvSpPr txBox="1">
            <a:spLocks noGrp="1"/>
          </p:cNvSpPr>
          <p:nvPr>
            <p:ph type="dt" idx="10"/>
          </p:nvPr>
        </p:nvSpPr>
        <p:spPr>
          <a:xfrm>
            <a:off x="457200" y="6421438"/>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a:off x="304800" y="152400"/>
            <a:ext cx="7620000" cy="9906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txBox="1">
            <a:spLocks noGrp="1"/>
          </p:cNvSpPr>
          <p:nvPr>
            <p:ph type="body" idx="1"/>
          </p:nvPr>
        </p:nvSpPr>
        <p:spPr>
          <a:xfrm rot="5400000">
            <a:off x="1775619" y="-99218"/>
            <a:ext cx="4678363" cy="7620000"/>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SzPts val="2400"/>
              <a:buChar char="⦿"/>
              <a:defRPr b="1"/>
            </a:lvl1pPr>
            <a:lvl2pPr marL="914400" lvl="1" indent="-377190" algn="l">
              <a:spcBef>
                <a:spcPts val="520"/>
              </a:spcBef>
              <a:spcAft>
                <a:spcPts val="0"/>
              </a:spcAft>
              <a:buSzPts val="2340"/>
              <a:buChar char="⚫"/>
              <a:defRPr b="1"/>
            </a:lvl2pPr>
            <a:lvl3pPr marL="1371600" lvl="2" indent="-358139" algn="l">
              <a:spcBef>
                <a:spcPts val="480"/>
              </a:spcBef>
              <a:spcAft>
                <a:spcPts val="0"/>
              </a:spcAft>
              <a:buSzPts val="2040"/>
              <a:buChar char="○"/>
              <a:defRPr b="1"/>
            </a:lvl3pPr>
            <a:lvl4pPr marL="1828800" lvl="3" indent="-342900" algn="l">
              <a:spcBef>
                <a:spcPts val="400"/>
              </a:spcBef>
              <a:spcAft>
                <a:spcPts val="0"/>
              </a:spcAft>
              <a:buSzPts val="1800"/>
              <a:buChar char="⚫"/>
              <a:defRPr b="1"/>
            </a:lvl4pPr>
            <a:lvl5pPr marL="2286000" lvl="4" indent="-355600" algn="l">
              <a:spcBef>
                <a:spcPts val="400"/>
              </a:spcBef>
              <a:spcAft>
                <a:spcPts val="0"/>
              </a:spcAft>
              <a:buSzPts val="2000"/>
              <a:buChar char="-"/>
              <a:defRPr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0" name="Google Shape;90;p27"/>
          <p:cNvSpPr txBox="1">
            <a:spLocks noGrp="1"/>
          </p:cNvSpPr>
          <p:nvPr>
            <p:ph type="dt" idx="10"/>
          </p:nvPr>
        </p:nvSpPr>
        <p:spPr>
          <a:xfrm>
            <a:off x="457200" y="6421438"/>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8"/>
          <p:cNvSpPr txBox="1">
            <a:spLocks noGrp="1"/>
          </p:cNvSpPr>
          <p:nvPr>
            <p:ph type="title"/>
          </p:nvPr>
        </p:nvSpPr>
        <p:spPr>
          <a:xfrm rot="5400000">
            <a:off x="4732338" y="2171701"/>
            <a:ext cx="5851525" cy="20574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SzPts val="2400"/>
              <a:buChar char="⦿"/>
              <a:defRPr b="1"/>
            </a:lvl1pPr>
            <a:lvl2pPr marL="914400" lvl="1" indent="-377190" algn="l">
              <a:spcBef>
                <a:spcPts val="520"/>
              </a:spcBef>
              <a:spcAft>
                <a:spcPts val="0"/>
              </a:spcAft>
              <a:buSzPts val="2340"/>
              <a:buChar char="⚫"/>
              <a:defRPr b="1"/>
            </a:lvl2pPr>
            <a:lvl3pPr marL="1371600" lvl="2" indent="-358139" algn="l">
              <a:spcBef>
                <a:spcPts val="480"/>
              </a:spcBef>
              <a:spcAft>
                <a:spcPts val="0"/>
              </a:spcAft>
              <a:buSzPts val="2040"/>
              <a:buChar char="○"/>
              <a:defRPr b="1"/>
            </a:lvl3pPr>
            <a:lvl4pPr marL="1828800" lvl="3" indent="-342900" algn="l">
              <a:spcBef>
                <a:spcPts val="400"/>
              </a:spcBef>
              <a:spcAft>
                <a:spcPts val="0"/>
              </a:spcAft>
              <a:buSzPts val="1800"/>
              <a:buChar char="⚫"/>
              <a:defRPr b="1"/>
            </a:lvl4pPr>
            <a:lvl5pPr marL="2286000" lvl="4" indent="-355600" algn="l">
              <a:spcBef>
                <a:spcPts val="400"/>
              </a:spcBef>
              <a:spcAft>
                <a:spcPts val="0"/>
              </a:spcAft>
              <a:buSzPts val="2000"/>
              <a:buChar char="-"/>
              <a:defRPr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6" name="Google Shape;96;p28"/>
          <p:cNvSpPr txBox="1">
            <a:spLocks noGrp="1"/>
          </p:cNvSpPr>
          <p:nvPr>
            <p:ph type="dt" idx="10"/>
          </p:nvPr>
        </p:nvSpPr>
        <p:spPr>
          <a:xfrm>
            <a:off x="457200" y="6421438"/>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8"/>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8"/>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Section Header" type="secHead">
  <p:cSld name="SECTION_HEADER">
    <p:spTree>
      <p:nvGrpSpPr>
        <p:cNvPr id="1" name="Shape 99"/>
        <p:cNvGrpSpPr/>
        <p:nvPr/>
      </p:nvGrpSpPr>
      <p:grpSpPr>
        <a:xfrm>
          <a:off x="0" y="0"/>
          <a:ext cx="0" cy="0"/>
          <a:chOff x="0" y="0"/>
          <a:chExt cx="0" cy="0"/>
        </a:xfrm>
      </p:grpSpPr>
      <p:sp>
        <p:nvSpPr>
          <p:cNvPr id="100" name="Google Shape;100;p29"/>
          <p:cNvSpPr txBox="1">
            <a:spLocks noGrp="1"/>
          </p:cNvSpPr>
          <p:nvPr>
            <p:ph type="title"/>
          </p:nvPr>
        </p:nvSpPr>
        <p:spPr>
          <a:xfrm>
            <a:off x="722313" y="4406900"/>
            <a:ext cx="7772400" cy="1362075"/>
          </a:xfrm>
          <a:prstGeom prst="rect">
            <a:avLst/>
          </a:prstGeom>
          <a:noFill/>
          <a:ln>
            <a:noFill/>
          </a:ln>
        </p:spPr>
        <p:txBody>
          <a:bodyPr spcFirstLastPara="1" wrap="square" lIns="45700" tIns="45700" rIns="45700"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600"/>
              <a:buNone/>
              <a:defRPr sz="2000" b="1">
                <a:solidFill>
                  <a:schemeClr val="lt1"/>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360"/>
              <a:buNone/>
              <a:defRPr sz="1600">
                <a:solidFill>
                  <a:schemeClr val="lt1"/>
                </a:solidFill>
              </a:defRPr>
            </a:lvl3pPr>
            <a:lvl4pPr marL="1828800" lvl="3" indent="-228600" algn="l">
              <a:spcBef>
                <a:spcPts val="280"/>
              </a:spcBef>
              <a:spcAft>
                <a:spcPts val="0"/>
              </a:spcAft>
              <a:buSzPts val="126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102" name="Google Shape;102;p29"/>
          <p:cNvSpPr txBox="1">
            <a:spLocks noGrp="1"/>
          </p:cNvSpPr>
          <p:nvPr>
            <p:ph type="dt" idx="10"/>
          </p:nvPr>
        </p:nvSpPr>
        <p:spPr>
          <a:xfrm>
            <a:off x="457200" y="6421438"/>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9"/>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9"/>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p3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3" name="Google Shape;113;p3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14" name="Google Shape;11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7"/>
        <p:cNvGrpSpPr/>
        <p:nvPr/>
      </p:nvGrpSpPr>
      <p:grpSpPr>
        <a:xfrm>
          <a:off x="0" y="0"/>
          <a:ext cx="0" cy="0"/>
          <a:chOff x="0" y="0"/>
          <a:chExt cx="0" cy="0"/>
        </a:xfrm>
      </p:grpSpPr>
      <p:sp>
        <p:nvSpPr>
          <p:cNvPr id="118" name="Google Shape;118;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9" name="Google Shape;119;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0" name="Google Shape;120;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3"/>
        <p:cNvGrpSpPr/>
        <p:nvPr/>
      </p:nvGrpSpPr>
      <p:grpSpPr>
        <a:xfrm>
          <a:off x="0" y="0"/>
          <a:ext cx="0" cy="0"/>
          <a:chOff x="0" y="0"/>
          <a:chExt cx="0" cy="0"/>
        </a:xfrm>
      </p:grpSpPr>
      <p:sp>
        <p:nvSpPr>
          <p:cNvPr id="124" name="Google Shape;124;p3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5" name="Google Shape;125;p3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26" name="Google Shape;126;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9"/>
        <p:cNvGrpSpPr/>
        <p:nvPr/>
      </p:nvGrpSpPr>
      <p:grpSpPr>
        <a:xfrm>
          <a:off x="0" y="0"/>
          <a:ext cx="0" cy="0"/>
          <a:chOff x="0" y="0"/>
          <a:chExt cx="0" cy="0"/>
        </a:xfrm>
      </p:grpSpPr>
      <p:sp>
        <p:nvSpPr>
          <p:cNvPr id="130" name="Google Shape;13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1" name="Google Shape;131;p3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2" name="Google Shape;132;p3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3" name="Google Shape;13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6"/>
        <p:cNvGrpSpPr/>
        <p:nvPr/>
      </p:nvGrpSpPr>
      <p:grpSpPr>
        <a:xfrm>
          <a:off x="0" y="0"/>
          <a:ext cx="0" cy="0"/>
          <a:chOff x="0" y="0"/>
          <a:chExt cx="0" cy="0"/>
        </a:xfrm>
      </p:grpSpPr>
      <p:sp>
        <p:nvSpPr>
          <p:cNvPr id="137" name="Google Shape;13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8" name="Google Shape;138;p3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9" name="Google Shape;139;p3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0" name="Google Shape;140;p3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1" name="Google Shape;141;p3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2" name="Google Shape;142;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21"/>
        <p:cNvGrpSpPr/>
        <p:nvPr/>
      </p:nvGrpSpPr>
      <p:grpSpPr>
        <a:xfrm>
          <a:off x="0" y="0"/>
          <a:ext cx="0" cy="0"/>
          <a:chOff x="0" y="0"/>
          <a:chExt cx="0" cy="0"/>
        </a:xfrm>
      </p:grpSpPr>
      <p:sp>
        <p:nvSpPr>
          <p:cNvPr id="22" name="Google Shape;22;p17"/>
          <p:cNvSpPr/>
          <p:nvPr/>
        </p:nvSpPr>
        <p:spPr>
          <a:xfrm>
            <a:off x="0" y="0"/>
            <a:ext cx="9144000" cy="914400"/>
          </a:xfrm>
          <a:prstGeom prst="rect">
            <a:avLst/>
          </a:prstGeom>
          <a:solidFill>
            <a:srgbClr val="2F71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17"/>
          <p:cNvSpPr txBox="1">
            <a:spLocks noGrp="1"/>
          </p:cNvSpPr>
          <p:nvPr>
            <p:ph type="ctrTitle"/>
          </p:nvPr>
        </p:nvSpPr>
        <p:spPr>
          <a:xfrm>
            <a:off x="685800" y="2130425"/>
            <a:ext cx="7772400" cy="1470025"/>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00"/>
              </a:spcBef>
              <a:spcAft>
                <a:spcPts val="0"/>
              </a:spcAft>
              <a:buSzPts val="2400"/>
              <a:buNone/>
              <a:defRPr b="1">
                <a:solidFill>
                  <a:schemeClr val="lt1"/>
                </a:solidFill>
              </a:defRPr>
            </a:lvl1pPr>
            <a:lvl2pPr lvl="1" algn="ctr">
              <a:spcBef>
                <a:spcPts val="520"/>
              </a:spcBef>
              <a:spcAft>
                <a:spcPts val="0"/>
              </a:spcAft>
              <a:buSzPts val="2340"/>
              <a:buNone/>
              <a:defRPr>
                <a:solidFill>
                  <a:schemeClr val="lt1"/>
                </a:solidFill>
              </a:defRPr>
            </a:lvl2pPr>
            <a:lvl3pPr lvl="2" algn="ctr">
              <a:spcBef>
                <a:spcPts val="480"/>
              </a:spcBef>
              <a:spcAft>
                <a:spcPts val="0"/>
              </a:spcAft>
              <a:buSzPts val="2040"/>
              <a:buNone/>
              <a:defRPr>
                <a:solidFill>
                  <a:schemeClr val="lt1"/>
                </a:solidFill>
              </a:defRPr>
            </a:lvl3pPr>
            <a:lvl4pPr lvl="3" algn="ctr">
              <a:spcBef>
                <a:spcPts val="400"/>
              </a:spcBef>
              <a:spcAft>
                <a:spcPts val="0"/>
              </a:spcAft>
              <a:buSzPts val="18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20"/>
              </a:spcBef>
              <a:spcAft>
                <a:spcPts val="0"/>
              </a:spcAft>
              <a:buSzPts val="1600"/>
              <a:buNone/>
              <a:defRPr>
                <a:solidFill>
                  <a:schemeClr val="lt1"/>
                </a:solidFill>
              </a:defRPr>
            </a:lvl8pPr>
            <a:lvl9pPr lvl="8" algn="ctr">
              <a:spcBef>
                <a:spcPts val="320"/>
              </a:spcBef>
              <a:spcAft>
                <a:spcPts val="0"/>
              </a:spcAft>
              <a:buSzPts val="1600"/>
              <a:buNone/>
              <a:defRPr>
                <a:solidFill>
                  <a:schemeClr val="lt1"/>
                </a:solidFill>
              </a:defRPr>
            </a:lvl9pPr>
          </a:lstStyle>
          <a:p>
            <a:endParaRPr/>
          </a:p>
        </p:txBody>
      </p:sp>
      <p:sp>
        <p:nvSpPr>
          <p:cNvPr id="25" name="Google Shape;25;p17"/>
          <p:cNvSpPr txBox="1">
            <a:spLocks noGrp="1"/>
          </p:cNvSpPr>
          <p:nvPr>
            <p:ph type="dt" idx="10"/>
          </p:nvPr>
        </p:nvSpPr>
        <p:spPr>
          <a:xfrm>
            <a:off x="457200" y="6421438"/>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i="0" u="none" strike="noStrike" cap="none">
                <a:solidFill>
                  <a:schemeClr val="lt1"/>
                </a:solidFill>
                <a:latin typeface="Arial"/>
                <a:ea typeface="Arial"/>
                <a:cs typeface="Arial"/>
                <a:sym typeface="Arial"/>
              </a:defRPr>
            </a:lvl1pPr>
            <a:lvl2pPr marL="0" marR="0" lvl="1" indent="0" algn="r">
              <a:spcBef>
                <a:spcPts val="0"/>
              </a:spcBef>
              <a:spcAft>
                <a:spcPts val="0"/>
              </a:spcAft>
              <a:buNone/>
              <a:defRPr sz="1000" b="1" i="0" u="none" strike="noStrike" cap="none">
                <a:solidFill>
                  <a:schemeClr val="lt1"/>
                </a:solidFill>
                <a:latin typeface="Arial"/>
                <a:ea typeface="Arial"/>
                <a:cs typeface="Arial"/>
                <a:sym typeface="Arial"/>
              </a:defRPr>
            </a:lvl2pPr>
            <a:lvl3pPr marL="0" marR="0" lvl="2" indent="0" algn="r">
              <a:spcBef>
                <a:spcPts val="0"/>
              </a:spcBef>
              <a:spcAft>
                <a:spcPts val="0"/>
              </a:spcAft>
              <a:buNone/>
              <a:defRPr sz="1000" b="1" i="0" u="none" strike="noStrike" cap="none">
                <a:solidFill>
                  <a:schemeClr val="lt1"/>
                </a:solidFill>
                <a:latin typeface="Arial"/>
                <a:ea typeface="Arial"/>
                <a:cs typeface="Arial"/>
                <a:sym typeface="Arial"/>
              </a:defRPr>
            </a:lvl3pPr>
            <a:lvl4pPr marL="0" marR="0" lvl="3" indent="0" algn="r">
              <a:spcBef>
                <a:spcPts val="0"/>
              </a:spcBef>
              <a:spcAft>
                <a:spcPts val="0"/>
              </a:spcAft>
              <a:buNone/>
              <a:defRPr sz="1000" b="1" i="0" u="none" strike="noStrike" cap="none">
                <a:solidFill>
                  <a:schemeClr val="lt1"/>
                </a:solidFill>
                <a:latin typeface="Arial"/>
                <a:ea typeface="Arial"/>
                <a:cs typeface="Arial"/>
                <a:sym typeface="Arial"/>
              </a:defRPr>
            </a:lvl4pPr>
            <a:lvl5pPr marL="0" marR="0" lvl="4" indent="0" algn="r">
              <a:spcBef>
                <a:spcPts val="0"/>
              </a:spcBef>
              <a:spcAft>
                <a:spcPts val="0"/>
              </a:spcAft>
              <a:buNone/>
              <a:defRPr sz="1000" b="1" i="0" u="none" strike="noStrike" cap="none">
                <a:solidFill>
                  <a:schemeClr val="lt1"/>
                </a:solidFill>
                <a:latin typeface="Arial"/>
                <a:ea typeface="Arial"/>
                <a:cs typeface="Arial"/>
                <a:sym typeface="Arial"/>
              </a:defRPr>
            </a:lvl5pPr>
            <a:lvl6pPr marL="0" marR="0" lvl="5" indent="0" algn="r">
              <a:spcBef>
                <a:spcPts val="0"/>
              </a:spcBef>
              <a:spcAft>
                <a:spcPts val="0"/>
              </a:spcAft>
              <a:buNone/>
              <a:defRPr sz="1000" b="1" i="0" u="none" strike="noStrike" cap="none">
                <a:solidFill>
                  <a:schemeClr val="lt1"/>
                </a:solidFill>
                <a:latin typeface="Arial"/>
                <a:ea typeface="Arial"/>
                <a:cs typeface="Arial"/>
                <a:sym typeface="Arial"/>
              </a:defRPr>
            </a:lvl6pPr>
            <a:lvl7pPr marL="0" marR="0" lvl="6" indent="0" algn="r">
              <a:spcBef>
                <a:spcPts val="0"/>
              </a:spcBef>
              <a:spcAft>
                <a:spcPts val="0"/>
              </a:spcAft>
              <a:buNone/>
              <a:defRPr sz="1000" b="1" i="0" u="none" strike="noStrike" cap="none">
                <a:solidFill>
                  <a:schemeClr val="lt1"/>
                </a:solidFill>
                <a:latin typeface="Arial"/>
                <a:ea typeface="Arial"/>
                <a:cs typeface="Arial"/>
                <a:sym typeface="Arial"/>
              </a:defRPr>
            </a:lvl7pPr>
            <a:lvl8pPr marL="0" marR="0" lvl="7" indent="0" algn="r">
              <a:spcBef>
                <a:spcPts val="0"/>
              </a:spcBef>
              <a:spcAft>
                <a:spcPts val="0"/>
              </a:spcAft>
              <a:buNone/>
              <a:defRPr sz="1000" b="1" i="0" u="none" strike="noStrike" cap="none">
                <a:solidFill>
                  <a:schemeClr val="lt1"/>
                </a:solidFill>
                <a:latin typeface="Arial"/>
                <a:ea typeface="Arial"/>
                <a:cs typeface="Arial"/>
                <a:sym typeface="Arial"/>
              </a:defRPr>
            </a:lvl8pPr>
            <a:lvl9pPr marL="0" marR="0" lvl="8" indent="0" algn="r">
              <a:spcBef>
                <a:spcPts val="0"/>
              </a:spcBef>
              <a:spcAft>
                <a:spcPts val="0"/>
              </a:spcAft>
              <a:buNone/>
              <a:defRPr sz="10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5"/>
        <p:cNvGrpSpPr/>
        <p:nvPr/>
      </p:nvGrpSpPr>
      <p:grpSpPr>
        <a:xfrm>
          <a:off x="0" y="0"/>
          <a:ext cx="0" cy="0"/>
          <a:chOff x="0" y="0"/>
          <a:chExt cx="0" cy="0"/>
        </a:xfrm>
      </p:grpSpPr>
      <p:sp>
        <p:nvSpPr>
          <p:cNvPr id="146" name="Google Shape;146;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7" name="Google Shape;147;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4"/>
        <p:cNvGrpSpPr/>
        <p:nvPr/>
      </p:nvGrpSpPr>
      <p:grpSpPr>
        <a:xfrm>
          <a:off x="0" y="0"/>
          <a:ext cx="0" cy="0"/>
          <a:chOff x="0" y="0"/>
          <a:chExt cx="0" cy="0"/>
        </a:xfrm>
      </p:grpSpPr>
      <p:sp>
        <p:nvSpPr>
          <p:cNvPr id="155" name="Google Shape;155;p3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6" name="Google Shape;156;p3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57" name="Google Shape;157;p3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8" name="Google Shape;158;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1"/>
        <p:cNvGrpSpPr/>
        <p:nvPr/>
      </p:nvGrpSpPr>
      <p:grpSpPr>
        <a:xfrm>
          <a:off x="0" y="0"/>
          <a:ext cx="0" cy="0"/>
          <a:chOff x="0" y="0"/>
          <a:chExt cx="0" cy="0"/>
        </a:xfrm>
      </p:grpSpPr>
      <p:sp>
        <p:nvSpPr>
          <p:cNvPr id="162" name="Google Shape;162;p3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3" name="Google Shape;163;p39"/>
          <p:cNvSpPr>
            <a:spLocks noGrp="1"/>
          </p:cNvSpPr>
          <p:nvPr>
            <p:ph type="pic" idx="2"/>
          </p:nvPr>
        </p:nvSpPr>
        <p:spPr>
          <a:xfrm>
            <a:off x="1792288" y="612775"/>
            <a:ext cx="5486400" cy="4114800"/>
          </a:xfrm>
          <a:prstGeom prst="rect">
            <a:avLst/>
          </a:prstGeom>
          <a:noFill/>
          <a:ln>
            <a:noFill/>
          </a:ln>
        </p:spPr>
      </p:sp>
      <p:sp>
        <p:nvSpPr>
          <p:cNvPr id="164" name="Google Shape;164;p3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5" name="Google Shape;165;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8"/>
        <p:cNvGrpSpPr/>
        <p:nvPr/>
      </p:nvGrpSpPr>
      <p:grpSpPr>
        <a:xfrm>
          <a:off x="0" y="0"/>
          <a:ext cx="0" cy="0"/>
          <a:chOff x="0" y="0"/>
          <a:chExt cx="0" cy="0"/>
        </a:xfrm>
      </p:grpSpPr>
      <p:sp>
        <p:nvSpPr>
          <p:cNvPr id="169" name="Google Shape;169;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0" name="Google Shape;170;p4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1" name="Google Shape;171;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4"/>
        <p:cNvGrpSpPr/>
        <p:nvPr/>
      </p:nvGrpSpPr>
      <p:grpSpPr>
        <a:xfrm>
          <a:off x="0" y="0"/>
          <a:ext cx="0" cy="0"/>
          <a:chOff x="0" y="0"/>
          <a:chExt cx="0" cy="0"/>
        </a:xfrm>
      </p:grpSpPr>
      <p:sp>
        <p:nvSpPr>
          <p:cNvPr id="175" name="Google Shape;175;p4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6" name="Google Shape;176;p4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7" name="Google Shape;177;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228600" y="152400"/>
            <a:ext cx="7696200" cy="9906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body" idx="1"/>
          </p:nvPr>
        </p:nvSpPr>
        <p:spPr>
          <a:xfrm>
            <a:off x="228600" y="1371600"/>
            <a:ext cx="8610600" cy="4678363"/>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SzPts val="2400"/>
              <a:buChar char="⦿"/>
              <a:defRPr b="1"/>
            </a:lvl1pPr>
            <a:lvl2pPr marL="914400" lvl="1" indent="-377190" algn="l">
              <a:spcBef>
                <a:spcPts val="520"/>
              </a:spcBef>
              <a:spcAft>
                <a:spcPts val="0"/>
              </a:spcAft>
              <a:buSzPts val="2340"/>
              <a:buChar char="⚫"/>
              <a:defRPr b="1"/>
            </a:lvl2pPr>
            <a:lvl3pPr marL="1371600" lvl="2" indent="-358139" algn="l">
              <a:spcBef>
                <a:spcPts val="480"/>
              </a:spcBef>
              <a:spcAft>
                <a:spcPts val="0"/>
              </a:spcAft>
              <a:buSzPts val="2040"/>
              <a:buChar char="○"/>
              <a:defRPr b="1"/>
            </a:lvl3pPr>
            <a:lvl4pPr marL="1828800" lvl="3" indent="-342900" algn="l">
              <a:spcBef>
                <a:spcPts val="400"/>
              </a:spcBef>
              <a:spcAft>
                <a:spcPts val="0"/>
              </a:spcAft>
              <a:buSzPts val="1800"/>
              <a:buChar char="⚫"/>
              <a:defRPr b="1"/>
            </a:lvl4pPr>
            <a:lvl5pPr marL="2286000" lvl="4" indent="-355600" algn="l">
              <a:spcBef>
                <a:spcPts val="400"/>
              </a:spcBef>
              <a:spcAft>
                <a:spcPts val="0"/>
              </a:spcAft>
              <a:buSzPts val="2000"/>
              <a:buChar char="-"/>
              <a:defRPr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18"/>
          <p:cNvSpPr txBox="1">
            <a:spLocks noGrp="1"/>
          </p:cNvSpPr>
          <p:nvPr>
            <p:ph type="dt" idx="10"/>
          </p:nvPr>
        </p:nvSpPr>
        <p:spPr>
          <a:xfrm>
            <a:off x="8001000" y="0"/>
            <a:ext cx="1143000" cy="228600"/>
          </a:xfrm>
          <a:prstGeom prst="rect">
            <a:avLst/>
          </a:prstGeom>
          <a:noFill/>
          <a:ln>
            <a:noFill/>
          </a:ln>
        </p:spPr>
        <p:txBody>
          <a:bodyPr spcFirstLastPara="1" wrap="square" lIns="91425" tIns="45700" rIns="91425"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19"/>
          <p:cNvSpPr/>
          <p:nvPr/>
        </p:nvSpPr>
        <p:spPr>
          <a:xfrm>
            <a:off x="0" y="4751388"/>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dist="44450" dir="16200000" algn="ctr"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6" name="Google Shape;36;p19"/>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dist="50800" dir="10800000" algn="ctr" rotWithShape="0">
              <a:srgbClr val="000000">
                <a:alpha val="4470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7" name="Google Shape;37;p19"/>
          <p:cNvSpPr txBox="1">
            <a:spLocks noGrp="1"/>
          </p:cNvSpPr>
          <p:nvPr>
            <p:ph type="ctrTitle"/>
          </p:nvPr>
        </p:nvSpPr>
        <p:spPr>
          <a:xfrm>
            <a:off x="457200" y="1752600"/>
            <a:ext cx="6629400" cy="2590800"/>
          </a:xfrm>
          <a:prstGeom prst="rect">
            <a:avLst/>
          </a:prstGeom>
          <a:noFill/>
          <a:ln>
            <a:noFill/>
          </a:ln>
        </p:spPr>
        <p:txBody>
          <a:bodyPr spcFirstLastPara="1" wrap="square" lIns="45700" tIns="45700" rIns="45700" bIns="45700" anchor="t" anchorCtr="0">
            <a:noAutofit/>
          </a:bodyPr>
          <a:lstStyle>
            <a:lvl1pPr lvl="0" algn="ctr">
              <a:spcBef>
                <a:spcPts val="0"/>
              </a:spcBef>
              <a:spcAft>
                <a:spcPts val="0"/>
              </a:spcAft>
              <a:buSzPts val="1400"/>
              <a:buNone/>
              <a:defRPr b="1"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dt" idx="10"/>
          </p:nvPr>
        </p:nvSpPr>
        <p:spPr>
          <a:xfrm>
            <a:off x="457200" y="6421438"/>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1"/>
        <p:cNvGrpSpPr/>
        <p:nvPr/>
      </p:nvGrpSpPr>
      <p:grpSpPr>
        <a:xfrm>
          <a:off x="0" y="0"/>
          <a:ext cx="0" cy="0"/>
          <a:chOff x="0" y="0"/>
          <a:chExt cx="0" cy="0"/>
        </a:xfrm>
      </p:grpSpPr>
      <p:sp>
        <p:nvSpPr>
          <p:cNvPr id="42" name="Google Shape;42;p20"/>
          <p:cNvSpPr/>
          <p:nvPr/>
        </p:nvSpPr>
        <p:spPr>
          <a:xfrm>
            <a:off x="0" y="4751388"/>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dist="44450" dir="16200000" algn="ctr"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20"/>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dist="50800" dir="10800000" algn="ctr" rotWithShape="0">
              <a:srgbClr val="000000">
                <a:alpha val="4470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4" name="Google Shape;44;p20"/>
          <p:cNvSpPr txBox="1">
            <a:spLocks noGrp="1"/>
          </p:cNvSpPr>
          <p:nvPr>
            <p:ph type="title"/>
          </p:nvPr>
        </p:nvSpPr>
        <p:spPr>
          <a:xfrm>
            <a:off x="609600" y="2133600"/>
            <a:ext cx="6629400" cy="1826363"/>
          </a:xfrm>
          <a:prstGeom prst="rect">
            <a:avLst/>
          </a:prstGeom>
          <a:noFill/>
          <a:ln>
            <a:noFill/>
          </a:ln>
        </p:spPr>
        <p:txBody>
          <a:bodyPr spcFirstLastPara="1" wrap="square" lIns="45700" tIns="0" rIns="45700" bIns="0" anchor="t" anchorCtr="0">
            <a:noAutofit/>
          </a:bodyPr>
          <a:lstStyle>
            <a:lvl1pPr lvl="0" algn="l">
              <a:spcBef>
                <a:spcPts val="0"/>
              </a:spcBef>
              <a:spcAft>
                <a:spcPts val="0"/>
              </a:spcAft>
              <a:buClr>
                <a:srgbClr val="FFFFFF"/>
              </a:buClr>
              <a:buSzPts val="6600"/>
              <a:buFont typeface="Courgette"/>
              <a:buNone/>
              <a:defRPr sz="6600" b="1" cap="none">
                <a:solidFill>
                  <a:srgbClr val="FFFFFF"/>
                </a:solidFill>
                <a:latin typeface="Courgette"/>
                <a:ea typeface="Courgette"/>
                <a:cs typeface="Courgette"/>
                <a:sym typeface="Courgett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0"/>
          <p:cNvSpPr txBox="1">
            <a:spLocks noGrp="1"/>
          </p:cNvSpPr>
          <p:nvPr>
            <p:ph type="dt" idx="10"/>
          </p:nvPr>
        </p:nvSpPr>
        <p:spPr>
          <a:xfrm>
            <a:off x="7924800" y="0"/>
            <a:ext cx="1219200" cy="284163"/>
          </a:xfrm>
          <a:prstGeom prst="rect">
            <a:avLst/>
          </a:prstGeom>
          <a:noFill/>
          <a:ln>
            <a:noFill/>
          </a:ln>
        </p:spPr>
        <p:txBody>
          <a:bodyPr spcFirstLastPara="1" wrap="square" lIns="91425" tIns="45700" rIns="91425"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457200" y="1600200"/>
            <a:ext cx="3657600" cy="4525963"/>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SzPts val="2080"/>
              <a:buChar char="⦿"/>
              <a:defRPr sz="2600" b="1"/>
            </a:lvl1pPr>
            <a:lvl2pPr marL="914400" lvl="1" indent="-354330" algn="l">
              <a:spcBef>
                <a:spcPts val="440"/>
              </a:spcBef>
              <a:spcAft>
                <a:spcPts val="0"/>
              </a:spcAft>
              <a:buSzPts val="1980"/>
              <a:buChar char="⚫"/>
              <a:defRPr sz="2200" b="1"/>
            </a:lvl2pPr>
            <a:lvl3pPr marL="1371600" lvl="2" indent="-336550" algn="l">
              <a:spcBef>
                <a:spcPts val="400"/>
              </a:spcBef>
              <a:spcAft>
                <a:spcPts val="0"/>
              </a:spcAft>
              <a:buSzPts val="1700"/>
              <a:buChar char="○"/>
              <a:defRPr sz="2000" b="1"/>
            </a:lvl3pPr>
            <a:lvl4pPr marL="1828800" lvl="3" indent="-331469" algn="l">
              <a:spcBef>
                <a:spcPts val="360"/>
              </a:spcBef>
              <a:spcAft>
                <a:spcPts val="0"/>
              </a:spcAft>
              <a:buSzPts val="1620"/>
              <a:buChar char="⚫"/>
              <a:defRPr sz="1800" b="1"/>
            </a:lvl4pPr>
            <a:lvl5pPr marL="2286000" lvl="4" indent="-342900" algn="l">
              <a:spcBef>
                <a:spcPts val="360"/>
              </a:spcBef>
              <a:spcAft>
                <a:spcPts val="0"/>
              </a:spcAft>
              <a:buSzPts val="1800"/>
              <a:buChar char="-"/>
              <a:defRPr sz="18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1" name="Google Shape;51;p21"/>
          <p:cNvSpPr txBox="1">
            <a:spLocks noGrp="1"/>
          </p:cNvSpPr>
          <p:nvPr>
            <p:ph type="body" idx="2"/>
          </p:nvPr>
        </p:nvSpPr>
        <p:spPr>
          <a:xfrm>
            <a:off x="4267200" y="1600200"/>
            <a:ext cx="3657600" cy="4525963"/>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SzPts val="2080"/>
              <a:buChar char="⦿"/>
              <a:defRPr sz="2600" b="1"/>
            </a:lvl1pPr>
            <a:lvl2pPr marL="914400" lvl="1" indent="-354330" algn="l">
              <a:spcBef>
                <a:spcPts val="440"/>
              </a:spcBef>
              <a:spcAft>
                <a:spcPts val="0"/>
              </a:spcAft>
              <a:buSzPts val="1980"/>
              <a:buChar char="⚫"/>
              <a:defRPr sz="2200" b="1"/>
            </a:lvl2pPr>
            <a:lvl3pPr marL="1371600" lvl="2" indent="-336550" algn="l">
              <a:spcBef>
                <a:spcPts val="400"/>
              </a:spcBef>
              <a:spcAft>
                <a:spcPts val="0"/>
              </a:spcAft>
              <a:buSzPts val="1700"/>
              <a:buChar char="○"/>
              <a:defRPr sz="2000" b="1"/>
            </a:lvl3pPr>
            <a:lvl4pPr marL="1828800" lvl="3" indent="-331469" algn="l">
              <a:spcBef>
                <a:spcPts val="360"/>
              </a:spcBef>
              <a:spcAft>
                <a:spcPts val="0"/>
              </a:spcAft>
              <a:buSzPts val="1620"/>
              <a:buChar char="⚫"/>
              <a:defRPr sz="1800" b="1"/>
            </a:lvl4pPr>
            <a:lvl5pPr marL="2286000" lvl="4" indent="-342900" algn="l">
              <a:spcBef>
                <a:spcPts val="360"/>
              </a:spcBef>
              <a:spcAft>
                <a:spcPts val="0"/>
              </a:spcAft>
              <a:buSzPts val="1800"/>
              <a:buChar char="-"/>
              <a:defRPr sz="18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21"/>
          <p:cNvSpPr txBox="1">
            <a:spLocks noGrp="1"/>
          </p:cNvSpPr>
          <p:nvPr>
            <p:ph type="dt" idx="10"/>
          </p:nvPr>
        </p:nvSpPr>
        <p:spPr>
          <a:xfrm>
            <a:off x="8001000" y="0"/>
            <a:ext cx="1143000" cy="365125"/>
          </a:xfrm>
          <a:prstGeom prst="rect">
            <a:avLst/>
          </a:prstGeom>
          <a:noFill/>
          <a:ln>
            <a:noFill/>
          </a:ln>
        </p:spPr>
        <p:txBody>
          <a:bodyPr spcFirstLastPara="1" wrap="square" lIns="91425" tIns="45700" rIns="91425"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457200" y="273050"/>
            <a:ext cx="8229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body" idx="1"/>
          </p:nvPr>
        </p:nvSpPr>
        <p:spPr>
          <a:xfrm>
            <a:off x="457200" y="5486400"/>
            <a:ext cx="4040188" cy="8382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22"/>
          <p:cNvSpPr txBox="1">
            <a:spLocks noGrp="1"/>
          </p:cNvSpPr>
          <p:nvPr>
            <p:ph type="body" idx="2"/>
          </p:nvPr>
        </p:nvSpPr>
        <p:spPr>
          <a:xfrm>
            <a:off x="4645025" y="5486400"/>
            <a:ext cx="4041775" cy="8382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22"/>
          <p:cNvSpPr txBox="1">
            <a:spLocks noGrp="1"/>
          </p:cNvSpPr>
          <p:nvPr>
            <p:ph type="body" idx="3"/>
          </p:nvPr>
        </p:nvSpPr>
        <p:spPr>
          <a:xfrm>
            <a:off x="457200" y="1516912"/>
            <a:ext cx="4040188" cy="3941763"/>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b="1"/>
            </a:lvl1pPr>
            <a:lvl2pPr marL="914400" lvl="1" indent="-342900" algn="l">
              <a:spcBef>
                <a:spcPts val="400"/>
              </a:spcBef>
              <a:spcAft>
                <a:spcPts val="0"/>
              </a:spcAft>
              <a:buSzPts val="1800"/>
              <a:buChar char="⚫"/>
              <a:defRPr sz="2000" b="1"/>
            </a:lvl2pPr>
            <a:lvl3pPr marL="1371600" lvl="2" indent="-325755" algn="l">
              <a:spcBef>
                <a:spcPts val="360"/>
              </a:spcBef>
              <a:spcAft>
                <a:spcPts val="0"/>
              </a:spcAft>
              <a:buSzPts val="1530"/>
              <a:buChar char="○"/>
              <a:defRPr sz="1800" b="1"/>
            </a:lvl3pPr>
            <a:lvl4pPr marL="1828800" lvl="3" indent="-320039" algn="l">
              <a:spcBef>
                <a:spcPts val="320"/>
              </a:spcBef>
              <a:spcAft>
                <a:spcPts val="0"/>
              </a:spcAft>
              <a:buSzPts val="1440"/>
              <a:buChar char="⚫"/>
              <a:defRPr sz="1600" b="1"/>
            </a:lvl4pPr>
            <a:lvl5pPr marL="2286000" lvl="4" indent="-330200" algn="l">
              <a:spcBef>
                <a:spcPts val="320"/>
              </a:spcBef>
              <a:spcAft>
                <a:spcPts val="0"/>
              </a:spcAft>
              <a:buSzPts val="1600"/>
              <a:buChar char="-"/>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p22"/>
          <p:cNvSpPr txBox="1">
            <a:spLocks noGrp="1"/>
          </p:cNvSpPr>
          <p:nvPr>
            <p:ph type="body" idx="4"/>
          </p:nvPr>
        </p:nvSpPr>
        <p:spPr>
          <a:xfrm>
            <a:off x="4645025" y="1516912"/>
            <a:ext cx="4041775" cy="3941763"/>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b="1"/>
            </a:lvl1pPr>
            <a:lvl2pPr marL="914400" lvl="1" indent="-342900" algn="l">
              <a:spcBef>
                <a:spcPts val="400"/>
              </a:spcBef>
              <a:spcAft>
                <a:spcPts val="0"/>
              </a:spcAft>
              <a:buSzPts val="1800"/>
              <a:buChar char="⚫"/>
              <a:defRPr sz="2000" b="1"/>
            </a:lvl2pPr>
            <a:lvl3pPr marL="1371600" lvl="2" indent="-325755" algn="l">
              <a:spcBef>
                <a:spcPts val="360"/>
              </a:spcBef>
              <a:spcAft>
                <a:spcPts val="0"/>
              </a:spcAft>
              <a:buSzPts val="1530"/>
              <a:buChar char="○"/>
              <a:defRPr sz="1800" b="1"/>
            </a:lvl3pPr>
            <a:lvl4pPr marL="1828800" lvl="3" indent="-320039" algn="l">
              <a:spcBef>
                <a:spcPts val="320"/>
              </a:spcBef>
              <a:spcAft>
                <a:spcPts val="0"/>
              </a:spcAft>
              <a:buSzPts val="1440"/>
              <a:buChar char="⚫"/>
              <a:defRPr sz="1600" b="1"/>
            </a:lvl4pPr>
            <a:lvl5pPr marL="2286000" lvl="4" indent="-330200" algn="l">
              <a:spcBef>
                <a:spcPts val="320"/>
              </a:spcBef>
              <a:spcAft>
                <a:spcPts val="0"/>
              </a:spcAft>
              <a:buSzPts val="1600"/>
              <a:buChar char="-"/>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22"/>
          <p:cNvSpPr txBox="1">
            <a:spLocks noGrp="1"/>
          </p:cNvSpPr>
          <p:nvPr>
            <p:ph type="dt" idx="10"/>
          </p:nvPr>
        </p:nvSpPr>
        <p:spPr>
          <a:xfrm>
            <a:off x="8001000" y="0"/>
            <a:ext cx="1143000" cy="365125"/>
          </a:xfrm>
          <a:prstGeom prst="rect">
            <a:avLst/>
          </a:prstGeom>
          <a:noFill/>
          <a:ln>
            <a:noFill/>
          </a:ln>
        </p:spPr>
        <p:txBody>
          <a:bodyPr spcFirstLastPara="1" wrap="square" lIns="91425" tIns="45700" rIns="91425"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457200" y="274320"/>
            <a:ext cx="7470648"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sz="4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dt" idx="10"/>
          </p:nvPr>
        </p:nvSpPr>
        <p:spPr>
          <a:xfrm>
            <a:off x="457200" y="6421438"/>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24"/>
          <p:cNvSpPr txBox="1">
            <a:spLocks noGrp="1"/>
          </p:cNvSpPr>
          <p:nvPr>
            <p:ph type="dt" idx="10"/>
          </p:nvPr>
        </p:nvSpPr>
        <p:spPr>
          <a:xfrm>
            <a:off x="457200" y="6421438"/>
            <a:ext cx="2133600" cy="365125"/>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spcAft>
                <a:spcPts val="0"/>
              </a:spcAft>
              <a:buNone/>
              <a:defRPr sz="1000" b="1">
                <a:solidFill>
                  <a:schemeClr val="lt1"/>
                </a:solidFill>
                <a:latin typeface="Arial"/>
                <a:ea typeface="Arial"/>
                <a:cs typeface="Arial"/>
                <a:sym typeface="Arial"/>
              </a:defRPr>
            </a:lvl1pPr>
            <a:lvl2pPr marL="0" marR="0" lvl="1" indent="0" algn="r">
              <a:spcBef>
                <a:spcPts val="0"/>
              </a:spcBef>
              <a:spcAft>
                <a:spcPts val="0"/>
              </a:spcAft>
              <a:buNone/>
              <a:defRPr sz="1000" b="1">
                <a:solidFill>
                  <a:schemeClr val="lt1"/>
                </a:solidFill>
                <a:latin typeface="Arial"/>
                <a:ea typeface="Arial"/>
                <a:cs typeface="Arial"/>
                <a:sym typeface="Arial"/>
              </a:defRPr>
            </a:lvl2pPr>
            <a:lvl3pPr marL="0" marR="0" lvl="2" indent="0" algn="r">
              <a:spcBef>
                <a:spcPts val="0"/>
              </a:spcBef>
              <a:spcAft>
                <a:spcPts val="0"/>
              </a:spcAft>
              <a:buNone/>
              <a:defRPr sz="1000" b="1">
                <a:solidFill>
                  <a:schemeClr val="lt1"/>
                </a:solidFill>
                <a:latin typeface="Arial"/>
                <a:ea typeface="Arial"/>
                <a:cs typeface="Arial"/>
                <a:sym typeface="Arial"/>
              </a:defRPr>
            </a:lvl3pPr>
            <a:lvl4pPr marL="0" marR="0" lvl="3" indent="0" algn="r">
              <a:spcBef>
                <a:spcPts val="0"/>
              </a:spcBef>
              <a:spcAft>
                <a:spcPts val="0"/>
              </a:spcAft>
              <a:buNone/>
              <a:defRPr sz="1000" b="1">
                <a:solidFill>
                  <a:schemeClr val="lt1"/>
                </a:solidFill>
                <a:latin typeface="Arial"/>
                <a:ea typeface="Arial"/>
                <a:cs typeface="Arial"/>
                <a:sym typeface="Arial"/>
              </a:defRPr>
            </a:lvl4pPr>
            <a:lvl5pPr marL="0" marR="0" lvl="4" indent="0" algn="r">
              <a:spcBef>
                <a:spcPts val="0"/>
              </a:spcBef>
              <a:spcAft>
                <a:spcPts val="0"/>
              </a:spcAft>
              <a:buNone/>
              <a:defRPr sz="1000" b="1">
                <a:solidFill>
                  <a:schemeClr val="lt1"/>
                </a:solidFill>
                <a:latin typeface="Arial"/>
                <a:ea typeface="Arial"/>
                <a:cs typeface="Arial"/>
                <a:sym typeface="Arial"/>
              </a:defRPr>
            </a:lvl5pPr>
            <a:lvl6pPr marL="0" marR="0" lvl="5" indent="0" algn="r">
              <a:spcBef>
                <a:spcPts val="0"/>
              </a:spcBef>
              <a:spcAft>
                <a:spcPts val="0"/>
              </a:spcAft>
              <a:buNone/>
              <a:defRPr sz="1000" b="1">
                <a:solidFill>
                  <a:schemeClr val="lt1"/>
                </a:solidFill>
                <a:latin typeface="Arial"/>
                <a:ea typeface="Arial"/>
                <a:cs typeface="Arial"/>
                <a:sym typeface="Arial"/>
              </a:defRPr>
            </a:lvl6pPr>
            <a:lvl7pPr marL="0" marR="0" lvl="6" indent="0" algn="r">
              <a:spcBef>
                <a:spcPts val="0"/>
              </a:spcBef>
              <a:spcAft>
                <a:spcPts val="0"/>
              </a:spcAft>
              <a:buNone/>
              <a:defRPr sz="1000" b="1">
                <a:solidFill>
                  <a:schemeClr val="lt1"/>
                </a:solidFill>
                <a:latin typeface="Arial"/>
                <a:ea typeface="Arial"/>
                <a:cs typeface="Arial"/>
                <a:sym typeface="Arial"/>
              </a:defRPr>
            </a:lvl7pPr>
            <a:lvl8pPr marL="0" marR="0" lvl="7" indent="0" algn="r">
              <a:spcBef>
                <a:spcPts val="0"/>
              </a:spcBef>
              <a:spcAft>
                <a:spcPts val="0"/>
              </a:spcAft>
              <a:buNone/>
              <a:defRPr sz="1000" b="1">
                <a:solidFill>
                  <a:schemeClr val="lt1"/>
                </a:solidFill>
                <a:latin typeface="Arial"/>
                <a:ea typeface="Arial"/>
                <a:cs typeface="Arial"/>
                <a:sym typeface="Arial"/>
              </a:defRPr>
            </a:lvl8pPr>
            <a:lvl9pPr marL="0" marR="0" lvl="8" indent="0" algn="r">
              <a:spcBef>
                <a:spcPts val="0"/>
              </a:spcBef>
              <a:spcAft>
                <a:spcPts val="0"/>
              </a:spcAft>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p:nvPr/>
        </p:nvSpPr>
        <p:spPr>
          <a:xfrm>
            <a:off x="0" y="5410200"/>
            <a:ext cx="9144000" cy="1454150"/>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dist="44450" dir="16200000" algn="ctr"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5"/>
          <p:cNvSpPr txBox="1">
            <a:spLocks noGrp="1"/>
          </p:cNvSpPr>
          <p:nvPr>
            <p:ph type="title"/>
          </p:nvPr>
        </p:nvSpPr>
        <p:spPr>
          <a:xfrm>
            <a:off x="304800" y="152400"/>
            <a:ext cx="7620000" cy="9906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1" i="0" u="none" strike="noStrike" cap="none">
                <a:solidFill>
                  <a:srgbClr val="FFD03B"/>
                </a:solidFill>
                <a:latin typeface="Libre Franklin"/>
                <a:ea typeface="Libre Franklin"/>
                <a:cs typeface="Libre Franklin"/>
                <a:sym typeface="Libre Franklin"/>
              </a:defRPr>
            </a:lvl1pPr>
            <a:lvl2pPr marR="0" lvl="1" algn="l" rtl="0">
              <a:spcBef>
                <a:spcPts val="0"/>
              </a:spcBef>
              <a:spcAft>
                <a:spcPts val="0"/>
              </a:spcAft>
              <a:buSzPts val="1400"/>
              <a:buNone/>
              <a:defRPr sz="4600" b="1" i="0" u="none" strike="noStrike" cap="none">
                <a:solidFill>
                  <a:srgbClr val="FFD03B"/>
                </a:solidFill>
                <a:latin typeface="Libre Franklin"/>
                <a:ea typeface="Libre Franklin"/>
                <a:cs typeface="Libre Franklin"/>
                <a:sym typeface="Libre Franklin"/>
              </a:defRPr>
            </a:lvl2pPr>
            <a:lvl3pPr marR="0" lvl="2" algn="l" rtl="0">
              <a:spcBef>
                <a:spcPts val="0"/>
              </a:spcBef>
              <a:spcAft>
                <a:spcPts val="0"/>
              </a:spcAft>
              <a:buSzPts val="1400"/>
              <a:buNone/>
              <a:defRPr sz="4600" b="1" i="0" u="none" strike="noStrike" cap="none">
                <a:solidFill>
                  <a:srgbClr val="FFD03B"/>
                </a:solidFill>
                <a:latin typeface="Libre Franklin"/>
                <a:ea typeface="Libre Franklin"/>
                <a:cs typeface="Libre Franklin"/>
                <a:sym typeface="Libre Franklin"/>
              </a:defRPr>
            </a:lvl3pPr>
            <a:lvl4pPr marR="0" lvl="3" algn="l" rtl="0">
              <a:spcBef>
                <a:spcPts val="0"/>
              </a:spcBef>
              <a:spcAft>
                <a:spcPts val="0"/>
              </a:spcAft>
              <a:buSzPts val="1400"/>
              <a:buNone/>
              <a:defRPr sz="4600" b="1" i="0" u="none" strike="noStrike" cap="none">
                <a:solidFill>
                  <a:srgbClr val="FFD03B"/>
                </a:solidFill>
                <a:latin typeface="Libre Franklin"/>
                <a:ea typeface="Libre Franklin"/>
                <a:cs typeface="Libre Franklin"/>
                <a:sym typeface="Libre Franklin"/>
              </a:defRPr>
            </a:lvl4pPr>
            <a:lvl5pPr marR="0" lvl="4" algn="l" rtl="0">
              <a:spcBef>
                <a:spcPts val="0"/>
              </a:spcBef>
              <a:spcAft>
                <a:spcPts val="0"/>
              </a:spcAft>
              <a:buSzPts val="1400"/>
              <a:buNone/>
              <a:defRPr sz="4600" b="1" i="0" u="none" strike="noStrike" cap="none">
                <a:solidFill>
                  <a:srgbClr val="FFD03B"/>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rgbClr val="FFD03B"/>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rgbClr val="FFD03B"/>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rgbClr val="FFD03B"/>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rgbClr val="FFD03B"/>
                </a:solidFill>
                <a:latin typeface="Libre Franklin"/>
                <a:ea typeface="Libre Franklin"/>
                <a:cs typeface="Libre Franklin"/>
                <a:sym typeface="Libre Franklin"/>
              </a:defRPr>
            </a:lvl9pPr>
          </a:lstStyle>
          <a:p>
            <a:endParaRPr/>
          </a:p>
        </p:txBody>
      </p:sp>
      <p:sp>
        <p:nvSpPr>
          <p:cNvPr id="12" name="Google Shape;12;p15"/>
          <p:cNvSpPr txBox="1">
            <a:spLocks noGrp="1"/>
          </p:cNvSpPr>
          <p:nvPr>
            <p:ph type="body" idx="1"/>
          </p:nvPr>
        </p:nvSpPr>
        <p:spPr>
          <a:xfrm>
            <a:off x="304800" y="1371600"/>
            <a:ext cx="7620000" cy="46783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13" name="Google Shape;13;p15"/>
          <p:cNvSpPr txBox="1">
            <a:spLocks noGrp="1"/>
          </p:cNvSpPr>
          <p:nvPr>
            <p:ph type="dt" idx="10"/>
          </p:nvPr>
        </p:nvSpPr>
        <p:spPr>
          <a:xfrm>
            <a:off x="457200" y="6421438"/>
            <a:ext cx="2133600" cy="365125"/>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15"/>
          <p:cNvSpPr txBox="1">
            <a:spLocks noGrp="1"/>
          </p:cNvSpPr>
          <p:nvPr>
            <p:ph type="ftr" idx="11"/>
          </p:nvPr>
        </p:nvSpPr>
        <p:spPr>
          <a:xfrm>
            <a:off x="3124200" y="6421438"/>
            <a:ext cx="2895600" cy="365125"/>
          </a:xfrm>
          <a:prstGeom prst="rect">
            <a:avLst/>
          </a:prstGeom>
          <a:noFill/>
          <a:ln>
            <a:noFill/>
          </a:ln>
        </p:spPr>
        <p:txBody>
          <a:bodyPr spcFirstLastPara="1" wrap="square" lIns="0" tIns="45700" rIns="0" bIns="0" anchor="b" anchorCtr="0">
            <a:noAutofit/>
          </a:bodyPr>
          <a:lstStyle>
            <a:lvl1pPr marR="0" lvl="0" algn="ctr" rtl="0">
              <a:spcBef>
                <a:spcPts val="0"/>
              </a:spcBef>
              <a:spcAft>
                <a:spcPts val="0"/>
              </a:spcAft>
              <a:buSzPts val="1400"/>
              <a:buNone/>
              <a:defRPr sz="10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 name="Google Shape;15;p15"/>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000" b="1"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000" b="1"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000" b="1"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000" b="1"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000" b="1"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000" b="1"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000" b="1"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000" b="1"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0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07" name="Google Shape;107;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8" name="Google Shape;10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9" name="Google Shape;10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0" name="Google Shape;11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
          <p:cNvSpPr/>
          <p:nvPr/>
        </p:nvSpPr>
        <p:spPr>
          <a:xfrm>
            <a:off x="0" y="0"/>
            <a:ext cx="9144000" cy="6858000"/>
          </a:xfrm>
          <a:prstGeom prst="rect">
            <a:avLst/>
          </a:prstGeom>
          <a:solidFill>
            <a:srgbClr val="2F71A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b="1" i="0" u="none" strike="noStrike" cap="none" dirty="0">
              <a:solidFill>
                <a:srgbClr val="FF0000"/>
              </a:solidFill>
              <a:latin typeface="Calibri"/>
              <a:ea typeface="Calibri"/>
              <a:cs typeface="Calibri"/>
              <a:sym typeface="Calibri"/>
            </a:endParaRPr>
          </a:p>
        </p:txBody>
      </p:sp>
      <p:pic>
        <p:nvPicPr>
          <p:cNvPr id="185" name="Google Shape;185;p1" descr="iarelogo.JPG"/>
          <p:cNvPicPr preferRelativeResize="0"/>
          <p:nvPr/>
        </p:nvPicPr>
        <p:blipFill rotWithShape="1">
          <a:blip r:embed="rId3">
            <a:alphaModFix/>
          </a:blip>
          <a:srcRect/>
          <a:stretch/>
        </p:blipFill>
        <p:spPr>
          <a:xfrm>
            <a:off x="0" y="91109"/>
            <a:ext cx="1314468" cy="1447800"/>
          </a:xfrm>
          <a:prstGeom prst="rect">
            <a:avLst/>
          </a:prstGeom>
          <a:noFill/>
          <a:ln>
            <a:noFill/>
          </a:ln>
        </p:spPr>
      </p:pic>
      <p:graphicFrame>
        <p:nvGraphicFramePr>
          <p:cNvPr id="186" name="Google Shape;186;p1"/>
          <p:cNvGraphicFramePr/>
          <p:nvPr>
            <p:extLst>
              <p:ext uri="{D42A27DB-BD31-4B8C-83A1-F6EECF244321}">
                <p14:modId xmlns:p14="http://schemas.microsoft.com/office/powerpoint/2010/main" val="3530810956"/>
              </p:ext>
            </p:extLst>
          </p:nvPr>
        </p:nvGraphicFramePr>
        <p:xfrm>
          <a:off x="266700" y="3341468"/>
          <a:ext cx="8610600" cy="1983375"/>
        </p:xfrm>
        <a:graphic>
          <a:graphicData uri="http://schemas.openxmlformats.org/drawingml/2006/table">
            <a:tbl>
              <a:tblPr firstRow="1" bandRow="1">
                <a:noFill/>
                <a:tableStyleId>{2E98D5CC-5C1D-4BB6-B507-9590AADBF51B}</a:tableStyleId>
              </a:tblPr>
              <a:tblGrid>
                <a:gridCol w="10668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918775">
                <a:tc>
                  <a:txBody>
                    <a:bodyPr/>
                    <a:lstStyle/>
                    <a:p>
                      <a:pPr marL="0" marR="0" lvl="0" indent="0" algn="l" rtl="0">
                        <a:spcBef>
                          <a:spcPts val="0"/>
                        </a:spcBef>
                        <a:spcAft>
                          <a:spcPts val="0"/>
                        </a:spcAft>
                        <a:buNone/>
                      </a:pPr>
                      <a:r>
                        <a:rPr lang="en-US" sz="1800" u="none" strike="noStrike" cap="none"/>
                        <a:t>S.NO</a:t>
                      </a:r>
                      <a:endParaRPr/>
                    </a:p>
                  </a:txBody>
                  <a:tcPr marL="91450" marR="91450" marT="45725" marB="45725"/>
                </a:tc>
                <a:tc>
                  <a:txBody>
                    <a:bodyPr/>
                    <a:lstStyle/>
                    <a:p>
                      <a:pPr marL="0" marR="0" lvl="0" indent="0" algn="l" rtl="0">
                        <a:spcBef>
                          <a:spcPts val="0"/>
                        </a:spcBef>
                        <a:spcAft>
                          <a:spcPts val="0"/>
                        </a:spcAft>
                        <a:buNone/>
                      </a:pPr>
                      <a:r>
                        <a:rPr lang="en-US" sz="1800" dirty="0"/>
                        <a:t>Name </a:t>
                      </a:r>
                      <a:endParaRPr dirty="0"/>
                    </a:p>
                  </a:txBody>
                  <a:tcPr marL="91450" marR="91450" marT="45725" marB="45725"/>
                </a:tc>
                <a:tc>
                  <a:txBody>
                    <a:bodyPr/>
                    <a:lstStyle/>
                    <a:p>
                      <a:pPr marL="0" marR="0" lvl="0" indent="0" algn="l" rtl="0">
                        <a:spcBef>
                          <a:spcPts val="0"/>
                        </a:spcBef>
                        <a:spcAft>
                          <a:spcPts val="0"/>
                        </a:spcAft>
                        <a:buNone/>
                      </a:pPr>
                      <a:r>
                        <a:rPr lang="en-US" sz="1800"/>
                        <a:t>Roll No. </a:t>
                      </a:r>
                      <a:endParaRPr sz="1800"/>
                    </a:p>
                  </a:txBody>
                  <a:tcPr marL="91450" marR="91450" marT="45725" marB="45725"/>
                </a:tc>
                <a:tc>
                  <a:txBody>
                    <a:bodyPr/>
                    <a:lstStyle/>
                    <a:p>
                      <a:pPr marL="0" marR="0" lvl="0" indent="0" algn="l" rtl="0">
                        <a:spcBef>
                          <a:spcPts val="0"/>
                        </a:spcBef>
                        <a:spcAft>
                          <a:spcPts val="0"/>
                        </a:spcAft>
                        <a:buNone/>
                      </a:pPr>
                      <a:r>
                        <a:rPr lang="en-US" sz="1800"/>
                        <a:t>Branch &amp; Section </a:t>
                      </a:r>
                      <a:endParaRPr/>
                    </a:p>
                  </a:txBody>
                  <a:tcPr marL="91450" marR="91450" marT="45725" marB="45725"/>
                </a:tc>
                <a:extLst>
                  <a:ext uri="{0D108BD9-81ED-4DB2-BD59-A6C34878D82A}">
                    <a16:rowId xmlns:a16="http://schemas.microsoft.com/office/drawing/2014/main" val="10000"/>
                  </a:ext>
                </a:extLst>
              </a:tr>
              <a:tr h="532300">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IN" sz="1800" dirty="0"/>
                        <a:t>B. Sai Teja</a:t>
                      </a:r>
                      <a:endParaRPr sz="1800" dirty="0"/>
                    </a:p>
                  </a:txBody>
                  <a:tcPr marL="91450" marR="91450" marT="45725" marB="45725"/>
                </a:tc>
                <a:tc>
                  <a:txBody>
                    <a:bodyPr/>
                    <a:lstStyle/>
                    <a:p>
                      <a:pPr marL="0" marR="0" lvl="0" indent="0" algn="l" rtl="0">
                        <a:spcBef>
                          <a:spcPts val="0"/>
                        </a:spcBef>
                        <a:spcAft>
                          <a:spcPts val="0"/>
                        </a:spcAft>
                        <a:buNone/>
                      </a:pPr>
                      <a:r>
                        <a:rPr lang="en-IN" sz="1800" dirty="0"/>
                        <a:t>20951A1286</a:t>
                      </a:r>
                      <a:endParaRPr sz="1800" dirty="0"/>
                    </a:p>
                  </a:txBody>
                  <a:tcPr marL="91450" marR="91450" marT="45725" marB="45725"/>
                </a:tc>
                <a:tc>
                  <a:txBody>
                    <a:bodyPr/>
                    <a:lstStyle/>
                    <a:p>
                      <a:pPr marL="0" marR="0" lvl="0" indent="0" algn="l" rtl="0">
                        <a:spcBef>
                          <a:spcPts val="0"/>
                        </a:spcBef>
                        <a:spcAft>
                          <a:spcPts val="0"/>
                        </a:spcAft>
                        <a:buNone/>
                      </a:pPr>
                      <a:r>
                        <a:rPr lang="en-IN" sz="1800" dirty="0"/>
                        <a:t>IT-A</a:t>
                      </a:r>
                      <a:endParaRPr sz="1800" dirty="0"/>
                    </a:p>
                  </a:txBody>
                  <a:tcPr marL="91450" marR="91450" marT="45725" marB="45725"/>
                </a:tc>
                <a:extLst>
                  <a:ext uri="{0D108BD9-81ED-4DB2-BD59-A6C34878D82A}">
                    <a16:rowId xmlns:a16="http://schemas.microsoft.com/office/drawing/2014/main" val="10001"/>
                  </a:ext>
                </a:extLst>
              </a:tr>
              <a:tr h="53230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IN" sz="1800" dirty="0"/>
                        <a:t>B. Sagar Naik</a:t>
                      </a:r>
                      <a:endParaRPr sz="1800" dirty="0"/>
                    </a:p>
                  </a:txBody>
                  <a:tcPr marL="91450" marR="91450" marT="45725" marB="45725"/>
                </a:tc>
                <a:tc>
                  <a:txBody>
                    <a:bodyPr/>
                    <a:lstStyle/>
                    <a:p>
                      <a:pPr marL="0" marR="0" lvl="0" indent="0" algn="l" rtl="0">
                        <a:spcBef>
                          <a:spcPts val="0"/>
                        </a:spcBef>
                        <a:spcAft>
                          <a:spcPts val="0"/>
                        </a:spcAft>
                        <a:buNone/>
                      </a:pPr>
                      <a:r>
                        <a:rPr lang="en-IN" sz="1800" dirty="0"/>
                        <a:t>20951A1281</a:t>
                      </a:r>
                      <a:endParaRPr sz="1800" dirty="0"/>
                    </a:p>
                  </a:txBody>
                  <a:tcPr marL="91450" marR="91450" marT="45725" marB="45725"/>
                </a:tc>
                <a:tc>
                  <a:txBody>
                    <a:bodyPr/>
                    <a:lstStyle/>
                    <a:p>
                      <a:pPr marL="0" marR="0" lvl="0" indent="0" algn="l" rtl="0">
                        <a:spcBef>
                          <a:spcPts val="0"/>
                        </a:spcBef>
                        <a:spcAft>
                          <a:spcPts val="0"/>
                        </a:spcAft>
                        <a:buNone/>
                      </a:pPr>
                      <a:r>
                        <a:rPr lang="en-IN" sz="1800" dirty="0"/>
                        <a:t>IT-A</a:t>
                      </a:r>
                      <a:endParaRPr sz="1800" dirty="0"/>
                    </a:p>
                  </a:txBody>
                  <a:tcPr marL="91450" marR="91450" marT="45725" marB="45725"/>
                </a:tc>
                <a:extLst>
                  <a:ext uri="{0D108BD9-81ED-4DB2-BD59-A6C34878D82A}">
                    <a16:rowId xmlns:a16="http://schemas.microsoft.com/office/drawing/2014/main" val="10002"/>
                  </a:ext>
                </a:extLst>
              </a:tr>
            </a:tbl>
          </a:graphicData>
        </a:graphic>
      </p:graphicFrame>
      <p:sp>
        <p:nvSpPr>
          <p:cNvPr id="187" name="Google Shape;187;p1"/>
          <p:cNvSpPr txBox="1"/>
          <p:nvPr/>
        </p:nvSpPr>
        <p:spPr>
          <a:xfrm>
            <a:off x="1447800" y="381001"/>
            <a:ext cx="7086600" cy="3416279"/>
          </a:xfrm>
          <a:prstGeom prst="rect">
            <a:avLst/>
          </a:prstGeom>
          <a:noFill/>
          <a:ln>
            <a:noFill/>
          </a:ln>
        </p:spPr>
        <p:txBody>
          <a:bodyPr spcFirstLastPara="1" wrap="square" lIns="91425" tIns="45700" rIns="91425" bIns="45700" anchor="t" anchorCtr="0">
            <a:spAutoFit/>
          </a:bodyPr>
          <a:lstStyle/>
          <a:p>
            <a:pPr lvl="0" algn="ctr"/>
            <a:r>
              <a:rPr lang="en-US" sz="3600" b="1" i="0" u="none" strike="noStrike" cap="none" dirty="0" err="1">
                <a:solidFill>
                  <a:srgbClr val="FFFF00"/>
                </a:solidFill>
                <a:latin typeface="Arial"/>
                <a:ea typeface="Arial"/>
                <a:cs typeface="Arial"/>
                <a:sym typeface="Arial"/>
              </a:rPr>
              <a:t>ExEEd</a:t>
            </a:r>
            <a:r>
              <a:rPr lang="en-US" sz="3600" b="1" i="0" u="none" strike="noStrike" cap="none" dirty="0">
                <a:solidFill>
                  <a:srgbClr val="FFFF00"/>
                </a:solidFill>
                <a:latin typeface="Arial"/>
                <a:ea typeface="Arial"/>
                <a:cs typeface="Arial"/>
                <a:sym typeface="Arial"/>
              </a:rPr>
              <a:t>- ACADEMIC SUCCESS</a:t>
            </a:r>
            <a:endParaRPr lang="en-IN" sz="3600" b="1" dirty="0">
              <a:solidFill>
                <a:srgbClr val="FFFF00"/>
              </a:solidFill>
              <a:latin typeface="Calibri"/>
              <a:ea typeface="Calibri"/>
              <a:cs typeface="Calibri"/>
              <a:sym typeface="Calibri"/>
            </a:endParaRPr>
          </a:p>
          <a:p>
            <a:pPr lvl="0" algn="ctr"/>
            <a:endParaRPr lang="en-IN" sz="3600" b="1" dirty="0">
              <a:solidFill>
                <a:srgbClr val="FFFF00"/>
              </a:solidFill>
              <a:latin typeface="Calibri"/>
              <a:ea typeface="Calibri"/>
              <a:cs typeface="Calibri"/>
              <a:sym typeface="Calibri"/>
            </a:endParaRPr>
          </a:p>
          <a:p>
            <a:pPr lvl="0" algn="ctr"/>
            <a:endParaRPr lang="en-IN" sz="3600" b="1" dirty="0">
              <a:solidFill>
                <a:srgbClr val="FFFF00"/>
              </a:solidFill>
              <a:latin typeface="Calibri"/>
              <a:ea typeface="Calibri"/>
              <a:cs typeface="Calibri"/>
              <a:sym typeface="Calibri"/>
            </a:endParaRPr>
          </a:p>
          <a:p>
            <a:pPr lvl="0" algn="ctr"/>
            <a:r>
              <a:rPr lang="en-IN" sz="3600" b="1" dirty="0">
                <a:solidFill>
                  <a:srgbClr val="FFFF00"/>
                </a:solidFill>
                <a:latin typeface="Calibri"/>
                <a:ea typeface="Calibri"/>
                <a:cs typeface="Calibri"/>
                <a:sym typeface="Calibri"/>
              </a:rPr>
              <a:t>Traffic Control System</a:t>
            </a:r>
            <a:endParaRPr lang="en-IN" sz="3600" dirty="0"/>
          </a:p>
          <a:p>
            <a:pPr lvl="0" algn="ctr"/>
            <a:endParaRPr lang="en-IN" sz="3600" b="1" dirty="0">
              <a:solidFill>
                <a:srgbClr val="FF0000"/>
              </a:solidFill>
              <a:latin typeface="Calibri"/>
              <a:ea typeface="Calibri"/>
              <a:cs typeface="Calibri"/>
              <a:sym typeface="Calibri"/>
            </a:endParaRPr>
          </a:p>
          <a:p>
            <a:pPr marL="0" marR="0" lvl="0" indent="0" algn="just" rtl="0">
              <a:spcBef>
                <a:spcPts val="0"/>
              </a:spcBef>
              <a:spcAft>
                <a:spcPts val="0"/>
              </a:spcAft>
              <a:buNone/>
            </a:pPr>
            <a:endParaRPr sz="3600" b="0" i="0" u="none" strike="noStrike" cap="none" dirty="0">
              <a:solidFill>
                <a:srgbClr val="FFFF00"/>
              </a:solidFill>
              <a:latin typeface="Arial"/>
              <a:ea typeface="Arial"/>
              <a:cs typeface="Arial"/>
              <a:sym typeface="Aria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2"/>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71" name="Google Shape;271;p12" descr="iarelogo.JPG"/>
          <p:cNvPicPr preferRelativeResize="0"/>
          <p:nvPr/>
        </p:nvPicPr>
        <p:blipFill rotWithShape="1">
          <a:blip r:embed="rId3">
            <a:alphaModFix/>
          </a:blip>
          <a:srcRect/>
          <a:stretch/>
        </p:blipFill>
        <p:spPr>
          <a:xfrm>
            <a:off x="8305800" y="0"/>
            <a:ext cx="838200" cy="898525"/>
          </a:xfrm>
          <a:prstGeom prst="rect">
            <a:avLst/>
          </a:prstGeom>
          <a:noFill/>
          <a:ln>
            <a:noFill/>
          </a:ln>
        </p:spPr>
      </p:pic>
      <p:sp>
        <p:nvSpPr>
          <p:cNvPr id="272" name="Google Shape;272;p12"/>
          <p:cNvSpPr/>
          <p:nvPr/>
        </p:nvSpPr>
        <p:spPr>
          <a:xfrm>
            <a:off x="0" y="240792"/>
            <a:ext cx="8305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FF00"/>
                </a:solidFill>
                <a:latin typeface="Calibri"/>
                <a:ea typeface="Calibri"/>
                <a:cs typeface="Calibri"/>
                <a:sym typeface="Calibri"/>
              </a:rPr>
              <a:t>Conclusion </a:t>
            </a:r>
            <a:endParaRPr/>
          </a:p>
          <a:p>
            <a:pPr marL="0" marR="0" lvl="0" indent="0" algn="l" rtl="0">
              <a:spcBef>
                <a:spcPts val="0"/>
              </a:spcBef>
              <a:spcAft>
                <a:spcPts val="0"/>
              </a:spcAft>
              <a:buNone/>
            </a:pPr>
            <a:endParaRPr sz="2800" b="1">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A1CAB7EA-1F0C-80E6-3FE4-2C27E11F9153}"/>
              </a:ext>
            </a:extLst>
          </p:cNvPr>
          <p:cNvSpPr txBox="1"/>
          <p:nvPr/>
        </p:nvSpPr>
        <p:spPr>
          <a:xfrm>
            <a:off x="465992" y="1283678"/>
            <a:ext cx="7482254" cy="3693319"/>
          </a:xfrm>
          <a:prstGeom prst="rect">
            <a:avLst/>
          </a:prstGeom>
          <a:noFill/>
        </p:spPr>
        <p:txBody>
          <a:bodyPr wrap="square">
            <a:spAutoFit/>
          </a:bodyPr>
          <a:lstStyle/>
          <a:p>
            <a:r>
              <a:rPr lang="en-US" sz="1800" dirty="0"/>
              <a:t>A smart traffic control system availing image processing as an instrument for measuring the density has been proposed. </a:t>
            </a:r>
          </a:p>
          <a:p>
            <a:endParaRPr lang="en-US" sz="1800" dirty="0"/>
          </a:p>
          <a:p>
            <a:r>
              <a:rPr lang="en-US" sz="1800" dirty="0"/>
              <a:t>Sample images of different traffic scenario have been attained. Upon completion of edge detection, the similarity between sample images with the reference image has been calculated. </a:t>
            </a:r>
          </a:p>
          <a:p>
            <a:endParaRPr lang="en-US" sz="1800" dirty="0"/>
          </a:p>
          <a:p>
            <a:r>
              <a:rPr lang="en-US" sz="1800" dirty="0"/>
              <a:t>Using this similarity, time allocation has been carried out for each individual image in accordance with the time allocation algorithm. </a:t>
            </a:r>
          </a:p>
          <a:p>
            <a:endParaRPr lang="en-US" sz="1800" dirty="0"/>
          </a:p>
          <a:p>
            <a:r>
              <a:rPr lang="en-US" sz="1800" dirty="0"/>
              <a:t>In addition, similarity in percentage and time allocation have been illustrated for each of the sample images using Python programming language.</a:t>
            </a:r>
            <a:endParaRPr lang="en-IN" sz="1800" dirty="0"/>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3"/>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79" name="Google Shape;279;p13" descr="iarelogo.JPG"/>
          <p:cNvPicPr preferRelativeResize="0"/>
          <p:nvPr/>
        </p:nvPicPr>
        <p:blipFill rotWithShape="1">
          <a:blip r:embed="rId3">
            <a:alphaModFix/>
          </a:blip>
          <a:srcRect/>
          <a:stretch/>
        </p:blipFill>
        <p:spPr>
          <a:xfrm>
            <a:off x="8305800" y="0"/>
            <a:ext cx="838200" cy="898525"/>
          </a:xfrm>
          <a:prstGeom prst="rect">
            <a:avLst/>
          </a:prstGeom>
          <a:noFill/>
          <a:ln>
            <a:noFill/>
          </a:ln>
        </p:spPr>
      </p:pic>
      <p:sp>
        <p:nvSpPr>
          <p:cNvPr id="280" name="Google Shape;280;p13"/>
          <p:cNvSpPr/>
          <p:nvPr/>
        </p:nvSpPr>
        <p:spPr>
          <a:xfrm>
            <a:off x="0" y="240792"/>
            <a:ext cx="8305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FF00"/>
                </a:solidFill>
                <a:latin typeface="Calibri"/>
                <a:ea typeface="Calibri"/>
                <a:cs typeface="Calibri"/>
                <a:sym typeface="Calibri"/>
              </a:rPr>
              <a:t>References </a:t>
            </a:r>
            <a:endParaRPr/>
          </a:p>
          <a:p>
            <a:pPr marL="0" marR="0" lvl="0" indent="0" algn="l" rtl="0">
              <a:spcBef>
                <a:spcPts val="0"/>
              </a:spcBef>
              <a:spcAft>
                <a:spcPts val="0"/>
              </a:spcAft>
              <a:buNone/>
            </a:pPr>
            <a:endParaRPr sz="2800" b="1">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5B4A514D-C73D-E281-16E4-5268B52E52FA}"/>
              </a:ext>
            </a:extLst>
          </p:cNvPr>
          <p:cNvSpPr txBox="1"/>
          <p:nvPr/>
        </p:nvSpPr>
        <p:spPr>
          <a:xfrm>
            <a:off x="298938" y="1194899"/>
            <a:ext cx="7605347" cy="3852593"/>
          </a:xfrm>
          <a:prstGeom prst="rect">
            <a:avLst/>
          </a:prstGeom>
          <a:noFill/>
        </p:spPr>
        <p:txBody>
          <a:bodyPr wrap="square">
            <a:spAutoFit/>
          </a:bodyPr>
          <a:lstStyle/>
          <a:p>
            <a:pPr marL="342900" lvl="0" indent="-342900" algn="just" fontAlgn="base">
              <a:lnSpc>
                <a:spcPct val="112000"/>
              </a:lnSpc>
              <a:spcAft>
                <a:spcPts val="180"/>
              </a:spcAft>
              <a:buClr>
                <a:srgbClr val="000000"/>
              </a:buClr>
              <a:buSzPts val="1100"/>
              <a:buFont typeface="+mj-lt"/>
              <a:buAutoNum type="arabicPeriod"/>
            </a:pPr>
            <a:r>
              <a:rPr lang="en-IN" sz="14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Siddique, A. (2017). WB: Dhaka’s average traffic speed 7kmph. [online] Dhaka Tribune. Available at: </a:t>
            </a:r>
          </a:p>
          <a:p>
            <a:pPr marL="457200" indent="-6350" algn="just">
              <a:lnSpc>
                <a:spcPct val="112000"/>
              </a:lnSpc>
              <a:spcAft>
                <a:spcPts val="180"/>
              </a:spcAft>
            </a:pPr>
            <a:r>
              <a:rPr lang="en-IN" sz="1400" kern="100" dirty="0">
                <a:solidFill>
                  <a:srgbClr val="000000"/>
                </a:solidFill>
                <a:effectLst/>
                <a:latin typeface="Calibri" panose="020F0502020204030204" pitchFamily="34" charset="0"/>
                <a:ea typeface="Calibri" panose="020F0502020204030204" pitchFamily="34" charset="0"/>
              </a:rPr>
              <a:t>http://www.dhakatribune.com/bangladesh/dhaka/2017/07/19/dhakaaverage-traffic-speed-7-kmph/ [Accessed 25 Jul. 2017]. </a:t>
            </a:r>
          </a:p>
          <a:p>
            <a:pPr marL="450850" indent="-6350" algn="just">
              <a:lnSpc>
                <a:spcPct val="112000"/>
              </a:lnSpc>
              <a:spcAft>
                <a:spcPts val="180"/>
              </a:spcAft>
            </a:pPr>
            <a:r>
              <a:rPr lang="en-IN" sz="1400" kern="100" dirty="0">
                <a:solidFill>
                  <a:srgbClr val="000000"/>
                </a:solidFill>
                <a:effectLst/>
                <a:latin typeface="Calibri" panose="020F0502020204030204" pitchFamily="34" charset="0"/>
                <a:ea typeface="Calibri" panose="020F0502020204030204" pitchFamily="34" charset="0"/>
              </a:rPr>
              <a:t> </a:t>
            </a:r>
          </a:p>
          <a:p>
            <a:pPr marL="342900" lvl="0" indent="-342900" algn="just" fontAlgn="base">
              <a:lnSpc>
                <a:spcPct val="112000"/>
              </a:lnSpc>
              <a:spcAft>
                <a:spcPts val="180"/>
              </a:spcAft>
              <a:buClr>
                <a:srgbClr val="000000"/>
              </a:buClr>
              <a:buSzPts val="1100"/>
              <a:buFont typeface="+mj-lt"/>
              <a:buAutoNum type="arabicPeriod"/>
            </a:pPr>
            <a:r>
              <a:rPr lang="en-IN" sz="14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 Sweet, “Traffic Congestion’s Economic Impacts: Evidence from US Metropolitan Regions,” Urban Studies, vol. 51, no. 10, pp. 2088–2110, Oct. 2013. Md. Munir Hasan, Gobinda </a:t>
            </a:r>
            <a:r>
              <a:rPr lang="en-IN" sz="14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Saha</a:t>
            </a:r>
            <a:r>
              <a:rPr lang="en-IN" sz="14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IN" sz="14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Aminul</a:t>
            </a:r>
            <a:r>
              <a:rPr lang="en-IN" sz="14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Hoque and Md. </a:t>
            </a:r>
            <a:r>
              <a:rPr lang="en-IN" sz="14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Badruddoja</a:t>
            </a:r>
            <a:r>
              <a:rPr lang="en-IN" sz="14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Majumder, “Smart Traffic Control System with Application of Image Processing </a:t>
            </a:r>
            <a:r>
              <a:rPr lang="en-IN" sz="14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Techniques,”in</a:t>
            </a:r>
            <a:r>
              <a:rPr lang="en-IN" sz="14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3rd International Conference on Informatics, Electronics &amp; Vision, Dhaka, May 2014. </a:t>
            </a:r>
          </a:p>
          <a:p>
            <a:pPr marL="234950" indent="-6350" algn="just">
              <a:lnSpc>
                <a:spcPct val="112000"/>
              </a:lnSpc>
              <a:spcAft>
                <a:spcPts val="180"/>
              </a:spcAft>
            </a:pPr>
            <a:r>
              <a:rPr lang="en-IN" sz="1400" kern="100" dirty="0">
                <a:solidFill>
                  <a:srgbClr val="000000"/>
                </a:solidFill>
                <a:effectLst/>
                <a:latin typeface="Calibri" panose="020F0502020204030204" pitchFamily="34" charset="0"/>
                <a:ea typeface="Calibri" panose="020F0502020204030204" pitchFamily="34" charset="0"/>
              </a:rPr>
              <a:t> </a:t>
            </a:r>
          </a:p>
          <a:p>
            <a:pPr marL="342900" lvl="0" indent="-342900" algn="just" fontAlgn="base">
              <a:lnSpc>
                <a:spcPct val="112000"/>
              </a:lnSpc>
              <a:spcAft>
                <a:spcPts val="180"/>
              </a:spcAft>
              <a:buClr>
                <a:srgbClr val="000000"/>
              </a:buClr>
              <a:buSzPts val="1100"/>
              <a:buFont typeface="+mj-lt"/>
              <a:buAutoNum type="arabicPeriod"/>
            </a:pPr>
            <a:r>
              <a:rPr lang="en-IN" sz="14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Vismay</a:t>
            </a:r>
            <a:r>
              <a:rPr lang="en-IN" sz="14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Pandit, Jinesh Doshi, Dhruv Mehta, </a:t>
            </a:r>
            <a:r>
              <a:rPr lang="en-IN" sz="14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Ashay</a:t>
            </a:r>
            <a:r>
              <a:rPr lang="en-IN" sz="14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Mhatre and Abhilash Janardhan, “Smart Traffic Control System Using Image </a:t>
            </a:r>
            <a:r>
              <a:rPr lang="en-IN" sz="14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Processing,”International</a:t>
            </a:r>
            <a:r>
              <a:rPr lang="en-IN" sz="14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Journal of Emerging Trends &amp; Technology in Computer Science (IJETTCS), Vol. 3, Issue 1, January – February 2014. </a:t>
            </a:r>
          </a:p>
          <a:p>
            <a:pPr marL="234950" indent="-6350" algn="just">
              <a:lnSpc>
                <a:spcPct val="112000"/>
              </a:lnSpc>
              <a:spcAft>
                <a:spcPts val="180"/>
              </a:spcAft>
            </a:pPr>
            <a:r>
              <a:rPr lang="en-IN" sz="1400" kern="100" dirty="0">
                <a:solidFill>
                  <a:srgbClr val="000000"/>
                </a:solidFill>
                <a:effectLst/>
                <a:latin typeface="Calibri" panose="020F0502020204030204" pitchFamily="34" charset="0"/>
                <a:ea typeface="Calibri" panose="020F0502020204030204" pitchFamily="34" charset="0"/>
              </a:rPr>
              <a:t> </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p:nvPr/>
        </p:nvSpPr>
        <p:spPr>
          <a:xfrm>
            <a:off x="0" y="0"/>
            <a:ext cx="9144000" cy="914400"/>
          </a:xfrm>
          <a:prstGeom prst="rect">
            <a:avLst/>
          </a:prstGeom>
          <a:solidFill>
            <a:srgbClr val="2F71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87" name="Google Shape;287;p14" descr="http://www.hiltonheadislandbuilder.com/wp-content/uploads/2012/12/thank-you-card.jpg"/>
          <p:cNvPicPr preferRelativeResize="0"/>
          <p:nvPr/>
        </p:nvPicPr>
        <p:blipFill rotWithShape="1">
          <a:blip r:embed="rId3">
            <a:alphaModFix/>
          </a:blip>
          <a:srcRect/>
          <a:stretch/>
        </p:blipFill>
        <p:spPr>
          <a:xfrm>
            <a:off x="0" y="914400"/>
            <a:ext cx="9144000" cy="5943600"/>
          </a:xfrm>
          <a:prstGeom prst="rect">
            <a:avLst/>
          </a:prstGeom>
          <a:noFill/>
          <a:ln>
            <a:noFill/>
          </a:ln>
        </p:spPr>
      </p:pic>
      <p:sp>
        <p:nvSpPr>
          <p:cNvPr id="288" name="Google Shape;288;p14"/>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89" name="Google Shape;289;p14" descr="iarelogo.JPG"/>
          <p:cNvPicPr preferRelativeResize="0"/>
          <p:nvPr/>
        </p:nvPicPr>
        <p:blipFill rotWithShape="1">
          <a:blip r:embed="rId4">
            <a:alphaModFix/>
          </a:blip>
          <a:srcRect/>
          <a:stretch/>
        </p:blipFill>
        <p:spPr>
          <a:xfrm>
            <a:off x="8305800" y="0"/>
            <a:ext cx="838200" cy="898525"/>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a:t>
            </a:fld>
            <a:endParaRPr/>
          </a:p>
        </p:txBody>
      </p:sp>
      <p:pic>
        <p:nvPicPr>
          <p:cNvPr id="193" name="Google Shape;193;p2" descr="iarelogo.JPG"/>
          <p:cNvPicPr preferRelativeResize="0"/>
          <p:nvPr/>
        </p:nvPicPr>
        <p:blipFill rotWithShape="1">
          <a:blip r:embed="rId3">
            <a:alphaModFix/>
          </a:blip>
          <a:srcRect/>
          <a:stretch/>
        </p:blipFill>
        <p:spPr>
          <a:xfrm>
            <a:off x="8305800" y="0"/>
            <a:ext cx="838200" cy="898525"/>
          </a:xfrm>
          <a:prstGeom prst="rect">
            <a:avLst/>
          </a:prstGeom>
          <a:noFill/>
          <a:ln>
            <a:noFill/>
          </a:ln>
        </p:spPr>
      </p:pic>
      <p:sp>
        <p:nvSpPr>
          <p:cNvPr id="194" name="Google Shape;194;p2"/>
          <p:cNvSpPr/>
          <p:nvPr/>
        </p:nvSpPr>
        <p:spPr>
          <a:xfrm>
            <a:off x="0" y="240792"/>
            <a:ext cx="8305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FFFF00"/>
                </a:solidFill>
                <a:latin typeface="Calibri"/>
                <a:ea typeface="Calibri"/>
                <a:cs typeface="Calibri"/>
                <a:sym typeface="Calibri"/>
              </a:rPr>
              <a:t>Aim &amp; Objective </a:t>
            </a:r>
            <a:endParaRPr/>
          </a:p>
          <a:p>
            <a:pPr marL="0" marR="0" lvl="0" indent="0" algn="l" rtl="0">
              <a:spcBef>
                <a:spcPts val="0"/>
              </a:spcBef>
              <a:spcAft>
                <a:spcPts val="0"/>
              </a:spcAft>
              <a:buNone/>
            </a:pPr>
            <a:endParaRPr sz="2800" b="1">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2480D43D-1727-CEB0-5FF4-39DF76C48D03}"/>
              </a:ext>
            </a:extLst>
          </p:cNvPr>
          <p:cNvSpPr txBox="1"/>
          <p:nvPr/>
        </p:nvSpPr>
        <p:spPr>
          <a:xfrm>
            <a:off x="237392" y="1116623"/>
            <a:ext cx="7693270" cy="4247317"/>
          </a:xfrm>
          <a:prstGeom prst="rect">
            <a:avLst/>
          </a:prstGeom>
          <a:noFill/>
        </p:spPr>
        <p:txBody>
          <a:bodyPr wrap="square">
            <a:spAutoFit/>
          </a:bodyPr>
          <a:lstStyle/>
          <a:p>
            <a:pPr marL="285750" indent="-285750">
              <a:buFont typeface="Arial" panose="020B0604020202020204" pitchFamily="34" charset="0"/>
              <a:buChar char="•"/>
            </a:pPr>
            <a:r>
              <a:rPr lang="en-US" sz="1800" b="0" i="0" dirty="0">
                <a:effectLst/>
                <a:latin typeface="Söhne"/>
              </a:rPr>
              <a:t>Density-based traffic control systems are intelligent transportation systems that utilize advanced technologies to manage and optimize traffic flow on road networks. </a:t>
            </a:r>
          </a:p>
          <a:p>
            <a:pPr marL="285750" indent="-285750">
              <a:buFont typeface="Arial" panose="020B0604020202020204" pitchFamily="34" charset="0"/>
              <a:buChar char="•"/>
            </a:pPr>
            <a:r>
              <a:rPr lang="en-US" sz="1800" b="0" i="0" dirty="0">
                <a:effectLst/>
                <a:latin typeface="Söhne"/>
              </a:rPr>
              <a:t>These systems employ sensors, data analysis, and real-time monitoring to dynamically adjust signal timings at intersections based on the density of vehicles present.</a:t>
            </a:r>
          </a:p>
          <a:p>
            <a:pPr marL="285750" indent="-285750">
              <a:buFont typeface="Arial" panose="020B0604020202020204" pitchFamily="34" charset="0"/>
              <a:buChar char="•"/>
            </a:pPr>
            <a:r>
              <a:rPr lang="en-US" sz="1800" b="0" i="0" dirty="0">
                <a:effectLst/>
                <a:latin typeface="Söhne"/>
              </a:rPr>
              <a:t>The primary goal of density-based traffic control systems is to reduce congestion, minimize delays, and improve overall traffic efficiency. </a:t>
            </a:r>
          </a:p>
          <a:p>
            <a:pPr marL="285750" indent="-285750">
              <a:buFont typeface="Arial" panose="020B0604020202020204" pitchFamily="34" charset="0"/>
              <a:buChar char="•"/>
            </a:pPr>
            <a:r>
              <a:rPr lang="en-US" sz="1800" b="0" i="0" dirty="0">
                <a:effectLst/>
                <a:latin typeface="Söhne"/>
              </a:rPr>
              <a:t>Traditional traffic control systems operate on fixed signal timings, regardless of the actual traffic conditions. </a:t>
            </a:r>
          </a:p>
          <a:p>
            <a:pPr marL="285750" indent="-285750">
              <a:buFont typeface="Arial" panose="020B0604020202020204" pitchFamily="34" charset="0"/>
              <a:buChar char="•"/>
            </a:pPr>
            <a:r>
              <a:rPr lang="en-US" sz="1800" b="0" i="0" dirty="0">
                <a:effectLst/>
                <a:latin typeface="Söhne"/>
              </a:rPr>
              <a:t>Density-based traffic control systems typically employ advanced algorithms and optimization techniques to compute the optimal signal timings. </a:t>
            </a:r>
          </a:p>
          <a:p>
            <a:pPr marL="285750" indent="-285750">
              <a:buFont typeface="Arial" panose="020B0604020202020204" pitchFamily="34" charset="0"/>
              <a:buChar char="•"/>
            </a:pPr>
            <a:r>
              <a:rPr lang="en-US" sz="1800" b="0" i="0" dirty="0">
                <a:effectLst/>
                <a:latin typeface="Söhne"/>
              </a:rPr>
              <a:t>These algorithms consider factors such as traffic volume, vehicle arrival patterns, historical data, and network-wide coordination to generate efficient signal plans. </a:t>
            </a:r>
            <a:endParaRPr lang="en-IN" sz="1800" dirty="0"/>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a:t>
            </a:fld>
            <a:endParaRPr/>
          </a:p>
        </p:txBody>
      </p:sp>
      <p:pic>
        <p:nvPicPr>
          <p:cNvPr id="201" name="Google Shape;201;p3" descr="iarelogo.JPG"/>
          <p:cNvPicPr preferRelativeResize="0"/>
          <p:nvPr/>
        </p:nvPicPr>
        <p:blipFill rotWithShape="1">
          <a:blip r:embed="rId3">
            <a:alphaModFix/>
          </a:blip>
          <a:srcRect/>
          <a:stretch/>
        </p:blipFill>
        <p:spPr>
          <a:xfrm>
            <a:off x="8305800" y="0"/>
            <a:ext cx="838200" cy="898525"/>
          </a:xfrm>
          <a:prstGeom prst="rect">
            <a:avLst/>
          </a:prstGeom>
          <a:noFill/>
          <a:ln>
            <a:noFill/>
          </a:ln>
        </p:spPr>
      </p:pic>
      <p:sp>
        <p:nvSpPr>
          <p:cNvPr id="202" name="Google Shape;202;p3"/>
          <p:cNvSpPr/>
          <p:nvPr/>
        </p:nvSpPr>
        <p:spPr>
          <a:xfrm>
            <a:off x="0" y="240792"/>
            <a:ext cx="8305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FF00"/>
                </a:solidFill>
                <a:latin typeface="Calibri"/>
                <a:ea typeface="Calibri"/>
                <a:cs typeface="Calibri"/>
                <a:sym typeface="Calibri"/>
              </a:rPr>
              <a:t>Problem Definition </a:t>
            </a:r>
            <a:endParaRPr/>
          </a:p>
          <a:p>
            <a:pPr marL="0" marR="0" lvl="0" indent="0" algn="l" rtl="0">
              <a:spcBef>
                <a:spcPts val="0"/>
              </a:spcBef>
              <a:spcAft>
                <a:spcPts val="0"/>
              </a:spcAft>
              <a:buNone/>
            </a:pPr>
            <a:endParaRPr sz="2800" b="1">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B9B2B71A-1F6A-9663-AAA2-B52A994402A4}"/>
              </a:ext>
            </a:extLst>
          </p:cNvPr>
          <p:cNvSpPr txBox="1"/>
          <p:nvPr/>
        </p:nvSpPr>
        <p:spPr>
          <a:xfrm>
            <a:off x="228600" y="1125415"/>
            <a:ext cx="7789985" cy="4247317"/>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the problem of urban traffic congestion intensifies, there is a pressing need for the introduction of advanced technology and equipment to improve the state-of-</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theart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traffic control.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current methods used such as timers or human control are proved to be inferior to alleviate this crisis. In this paper, a system to control the traffic by measuring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realtime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vehicle density using canny edge detection with digital image processing is proposed.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imposing traffic control system offers significant improvement in response time, vehicle management, automation, reliability and overall efficiency over the existing systems.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Besides that, the complete technique from image acquisition to edge detection and finally green signal allotment using four sample images of different traffic conditions is illustrated with proper schematics and the final results are verified by hardware implementation.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dirty="0"/>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
          <p:cNvSpPr txBox="1">
            <a:spLocks noGrp="1"/>
          </p:cNvSpPr>
          <p:nvPr>
            <p:ph type="ctrTitle"/>
          </p:nvPr>
        </p:nvSpPr>
        <p:spPr>
          <a:xfrm>
            <a:off x="158262" y="1225184"/>
            <a:ext cx="8823080" cy="3206139"/>
          </a:xfrm>
          <a:prstGeom prst="rect">
            <a:avLst/>
          </a:prstGeom>
          <a:noFill/>
          <a:ln>
            <a:noFill/>
          </a:ln>
        </p:spPr>
        <p:txBody>
          <a:bodyPr spcFirstLastPara="1" wrap="square" lIns="45700" tIns="45700" rIns="45700" bIns="45700" anchor="ctr" anchorCtr="0">
            <a:noAutofit/>
          </a:bodyPr>
          <a:lstStyle/>
          <a:p>
            <a:pPr lvl="0" algn="l" rtl="0">
              <a:spcBef>
                <a:spcPts val="0"/>
              </a:spcBef>
              <a:spcAft>
                <a:spcPts val="0"/>
              </a:spcAft>
            </a:pPr>
            <a:r>
              <a:rPr lang="en-US" sz="1600" b="0" dirty="0">
                <a:solidFill>
                  <a:schemeClr val="dk1"/>
                </a:solidFill>
                <a:latin typeface="Arial"/>
                <a:ea typeface="Arial"/>
                <a:cs typeface="Arial"/>
                <a:sym typeface="Arial"/>
              </a:rPr>
              <a:t>Traffic Prediction: ML models can analyze historical traffic data, weather conditions, and other factors to predict future traffic patterns. These predictions can help optimize signal timing.</a:t>
            </a:r>
            <a:br>
              <a:rPr lang="en-US" sz="1600" b="0" dirty="0">
                <a:solidFill>
                  <a:schemeClr val="dk1"/>
                </a:solidFill>
                <a:latin typeface="Arial"/>
                <a:ea typeface="Arial"/>
                <a:cs typeface="Arial"/>
                <a:sym typeface="Arial"/>
              </a:rPr>
            </a:br>
            <a:br>
              <a:rPr lang="en-US" sz="1600" b="0" dirty="0">
                <a:solidFill>
                  <a:schemeClr val="dk1"/>
                </a:solidFill>
                <a:latin typeface="Arial"/>
                <a:ea typeface="Arial"/>
                <a:cs typeface="Arial"/>
                <a:sym typeface="Arial"/>
              </a:rPr>
            </a:br>
            <a:r>
              <a:rPr lang="en-US" sz="1600" b="0" dirty="0">
                <a:solidFill>
                  <a:schemeClr val="dk1"/>
                </a:solidFill>
                <a:latin typeface="Arial"/>
                <a:ea typeface="Arial"/>
                <a:cs typeface="Arial"/>
                <a:sym typeface="Arial"/>
              </a:rPr>
              <a:t>Intelligent Traffic Signal Control: ML algorithms can optimize traffic signal timings based on real-time traffic data. By continuously monitoring traffic conditions and adjusting signal timings accordingly.</a:t>
            </a:r>
            <a:br>
              <a:rPr lang="en-US" sz="1600" b="0" dirty="0">
                <a:solidFill>
                  <a:schemeClr val="dk1"/>
                </a:solidFill>
                <a:latin typeface="Arial"/>
                <a:ea typeface="Arial"/>
                <a:cs typeface="Arial"/>
                <a:sym typeface="Arial"/>
              </a:rPr>
            </a:br>
            <a:br>
              <a:rPr lang="en-US" sz="1600" b="0" dirty="0">
                <a:solidFill>
                  <a:schemeClr val="dk1"/>
                </a:solidFill>
                <a:latin typeface="Arial"/>
                <a:ea typeface="Arial"/>
                <a:cs typeface="Arial"/>
                <a:sym typeface="Arial"/>
              </a:rPr>
            </a:br>
            <a:r>
              <a:rPr lang="en-US" sz="1600" b="0" dirty="0">
                <a:solidFill>
                  <a:schemeClr val="dk1"/>
                </a:solidFill>
                <a:latin typeface="Arial"/>
                <a:ea typeface="Arial"/>
                <a:cs typeface="Arial"/>
                <a:sym typeface="Arial"/>
              </a:rPr>
              <a:t>Traffic Incident Detection: ML algorithms can analyze live video feeds from traffic cameras to detect and classify various traffic incidents such as accidents, road hazards, or vehicle breakdowns.</a:t>
            </a:r>
            <a:br>
              <a:rPr lang="en-US" sz="1600" b="0" dirty="0">
                <a:solidFill>
                  <a:schemeClr val="dk1"/>
                </a:solidFill>
                <a:latin typeface="Arial"/>
                <a:ea typeface="Arial"/>
                <a:cs typeface="Arial"/>
                <a:sym typeface="Arial"/>
              </a:rPr>
            </a:br>
            <a:br>
              <a:rPr lang="en-US" sz="1600" b="0" dirty="0">
                <a:solidFill>
                  <a:schemeClr val="dk1"/>
                </a:solidFill>
                <a:latin typeface="Arial"/>
                <a:ea typeface="Arial"/>
                <a:cs typeface="Arial"/>
                <a:sym typeface="Arial"/>
              </a:rPr>
            </a:br>
            <a:endParaRPr lang="en-IN" sz="1600" b="0" dirty="0">
              <a:solidFill>
                <a:schemeClr val="dk1"/>
              </a:solidFill>
              <a:latin typeface="Arial"/>
              <a:ea typeface="Arial"/>
              <a:cs typeface="Arial"/>
              <a:sym typeface="Arial"/>
            </a:endParaRPr>
          </a:p>
        </p:txBody>
      </p:sp>
      <p:sp>
        <p:nvSpPr>
          <p:cNvPr id="217" name="Google Shape;217;p5"/>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218" name="Google Shape;218;p5"/>
          <p:cNvSpPr txBox="1"/>
          <p:nvPr/>
        </p:nvSpPr>
        <p:spPr>
          <a:xfrm>
            <a:off x="0" y="228600"/>
            <a:ext cx="5715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FF00"/>
                </a:solidFill>
                <a:latin typeface="Calibri"/>
                <a:ea typeface="Calibri"/>
                <a:cs typeface="Calibri"/>
                <a:sym typeface="Calibri"/>
              </a:rPr>
              <a:t>Background of Idea (Who is it for?) </a:t>
            </a:r>
            <a:endParaRPr/>
          </a:p>
        </p:txBody>
      </p:sp>
      <p:pic>
        <p:nvPicPr>
          <p:cNvPr id="1026" name="Picture 2" descr="Two-month-long Traffic Diversions in North Mumbai; Alternative Routes  Announced —Details | Mumbai News, Times Now">
            <a:extLst>
              <a:ext uri="{FF2B5EF4-FFF2-40B4-BE49-F238E27FC236}">
                <a16:creationId xmlns:a16="http://schemas.microsoft.com/office/drawing/2014/main" id="{B6E4EBC2-3B87-97B2-0FE3-7F787BEF8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192" y="4095567"/>
            <a:ext cx="3824654" cy="215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31665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
          <p:cNvSpPr txBox="1">
            <a:spLocks noGrp="1"/>
          </p:cNvSpPr>
          <p:nvPr>
            <p:ph type="ctrTitle"/>
          </p:nvPr>
        </p:nvSpPr>
        <p:spPr>
          <a:xfrm>
            <a:off x="162658" y="1225185"/>
            <a:ext cx="8348296" cy="1412508"/>
          </a:xfrm>
          <a:prstGeom prst="rect">
            <a:avLst/>
          </a:prstGeom>
          <a:noFill/>
          <a:ln>
            <a:noFill/>
          </a:ln>
        </p:spPr>
        <p:txBody>
          <a:bodyPr spcFirstLastPara="1" wrap="square" lIns="45700" tIns="45700" rIns="45700" bIns="45700" anchor="ctr" anchorCtr="0">
            <a:noAutofit/>
          </a:bodyPr>
          <a:lstStyle/>
          <a:p>
            <a:pPr lvl="0" algn="l" rtl="0">
              <a:spcBef>
                <a:spcPts val="0"/>
              </a:spcBef>
              <a:spcAft>
                <a:spcPts val="0"/>
              </a:spcAft>
            </a:pPr>
            <a:r>
              <a:rPr lang="en-US" sz="1600" b="0" dirty="0">
                <a:solidFill>
                  <a:schemeClr val="dk1"/>
                </a:solidFill>
                <a:latin typeface="Arial"/>
                <a:ea typeface="Arial"/>
                <a:cs typeface="Arial"/>
                <a:sym typeface="Arial"/>
              </a:rPr>
              <a:t>Adaptive Traffic Routing: ML models can analyze real-time traffic data, including current traffic volumes, congestion levels, and road conditions.</a:t>
            </a:r>
            <a:br>
              <a:rPr lang="en-US" sz="1600" b="0" dirty="0">
                <a:solidFill>
                  <a:schemeClr val="dk1"/>
                </a:solidFill>
                <a:latin typeface="Arial"/>
                <a:ea typeface="Arial"/>
                <a:cs typeface="Arial"/>
                <a:sym typeface="Arial"/>
              </a:rPr>
            </a:br>
            <a:br>
              <a:rPr lang="en-US" sz="1600" b="0" dirty="0">
                <a:solidFill>
                  <a:schemeClr val="dk1"/>
                </a:solidFill>
                <a:latin typeface="Arial"/>
                <a:ea typeface="Arial"/>
                <a:cs typeface="Arial"/>
                <a:sym typeface="Arial"/>
              </a:rPr>
            </a:br>
            <a:endParaRPr lang="en-IN" sz="1600" b="0" dirty="0">
              <a:solidFill>
                <a:schemeClr val="dk1"/>
              </a:solidFill>
              <a:latin typeface="Arial"/>
              <a:ea typeface="Arial"/>
              <a:cs typeface="Arial"/>
              <a:sym typeface="Arial"/>
            </a:endParaRPr>
          </a:p>
        </p:txBody>
      </p:sp>
      <p:sp>
        <p:nvSpPr>
          <p:cNvPr id="217" name="Google Shape;217;p5"/>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218" name="Google Shape;218;p5"/>
          <p:cNvSpPr txBox="1"/>
          <p:nvPr/>
        </p:nvSpPr>
        <p:spPr>
          <a:xfrm>
            <a:off x="0" y="228600"/>
            <a:ext cx="5715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FF00"/>
                </a:solidFill>
                <a:latin typeface="Calibri"/>
                <a:ea typeface="Calibri"/>
                <a:cs typeface="Calibri"/>
                <a:sym typeface="Calibri"/>
              </a:rPr>
              <a:t>Background of Idea (Who is it for?) </a:t>
            </a:r>
            <a:endParaRPr/>
          </a:p>
        </p:txBody>
      </p:sp>
      <p:pic>
        <p:nvPicPr>
          <p:cNvPr id="2" name="Picture 1">
            <a:extLst>
              <a:ext uri="{FF2B5EF4-FFF2-40B4-BE49-F238E27FC236}">
                <a16:creationId xmlns:a16="http://schemas.microsoft.com/office/drawing/2014/main" id="{FE7068E7-5A4E-284F-3C6E-3209D64F6B22}"/>
              </a:ext>
            </a:extLst>
          </p:cNvPr>
          <p:cNvPicPr>
            <a:picLocks noChangeAspect="1"/>
          </p:cNvPicPr>
          <p:nvPr/>
        </p:nvPicPr>
        <p:blipFill>
          <a:blip r:embed="rId3"/>
          <a:stretch>
            <a:fillRect/>
          </a:stretch>
        </p:blipFill>
        <p:spPr>
          <a:xfrm>
            <a:off x="1095279" y="2206869"/>
            <a:ext cx="6633158" cy="4315925"/>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6"/>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a:t>
            </a:fld>
            <a:endParaRPr/>
          </a:p>
        </p:txBody>
      </p:sp>
      <p:pic>
        <p:nvPicPr>
          <p:cNvPr id="224" name="Google Shape;224;p6" descr="iarelogo.JPG"/>
          <p:cNvPicPr preferRelativeResize="0"/>
          <p:nvPr/>
        </p:nvPicPr>
        <p:blipFill rotWithShape="1">
          <a:blip r:embed="rId3">
            <a:alphaModFix/>
          </a:blip>
          <a:srcRect/>
          <a:stretch/>
        </p:blipFill>
        <p:spPr>
          <a:xfrm>
            <a:off x="8305800" y="0"/>
            <a:ext cx="838200" cy="898525"/>
          </a:xfrm>
          <a:prstGeom prst="rect">
            <a:avLst/>
          </a:prstGeom>
          <a:noFill/>
          <a:ln>
            <a:noFill/>
          </a:ln>
        </p:spPr>
      </p:pic>
      <p:sp>
        <p:nvSpPr>
          <p:cNvPr id="225" name="Google Shape;225;p6"/>
          <p:cNvSpPr/>
          <p:nvPr/>
        </p:nvSpPr>
        <p:spPr>
          <a:xfrm>
            <a:off x="0" y="240792"/>
            <a:ext cx="8305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FF00"/>
                </a:solidFill>
                <a:latin typeface="Calibri"/>
                <a:ea typeface="Calibri"/>
                <a:cs typeface="Calibri"/>
                <a:sym typeface="Calibri"/>
              </a:rPr>
              <a:t>Background of Idea (</a:t>
            </a:r>
            <a:r>
              <a:rPr lang="en-US" sz="2800" b="1">
                <a:solidFill>
                  <a:srgbClr val="FFFF00"/>
                </a:solidFill>
                <a:latin typeface="Arial"/>
                <a:ea typeface="Arial"/>
                <a:cs typeface="Arial"/>
                <a:sym typeface="Arial"/>
              </a:rPr>
              <a:t>What will it do?</a:t>
            </a:r>
            <a:r>
              <a:rPr lang="en-US" sz="2800" b="1">
                <a:solidFill>
                  <a:srgbClr val="FFFF00"/>
                </a:solidFill>
                <a:latin typeface="Calibri"/>
                <a:ea typeface="Calibri"/>
                <a:cs typeface="Calibri"/>
                <a:sym typeface="Calibri"/>
              </a:rPr>
              <a:t>) </a:t>
            </a:r>
            <a:endParaRPr/>
          </a:p>
          <a:p>
            <a:pPr marL="0" marR="0" lvl="0" indent="0" algn="l" rtl="0">
              <a:spcBef>
                <a:spcPts val="0"/>
              </a:spcBef>
              <a:spcAft>
                <a:spcPts val="0"/>
              </a:spcAft>
              <a:buNone/>
            </a:pPr>
            <a:endParaRPr sz="2800" b="1">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3538D90C-BB14-DE3A-3BA9-ABDC2F34F887}"/>
              </a:ext>
            </a:extLst>
          </p:cNvPr>
          <p:cNvSpPr txBox="1"/>
          <p:nvPr/>
        </p:nvSpPr>
        <p:spPr>
          <a:xfrm>
            <a:off x="386862" y="1194899"/>
            <a:ext cx="8088923" cy="3970318"/>
          </a:xfrm>
          <a:prstGeom prst="rect">
            <a:avLst/>
          </a:prstGeom>
          <a:noFill/>
        </p:spPr>
        <p:txBody>
          <a:bodyPr wrap="square">
            <a:spAutoFit/>
          </a:bodyPr>
          <a:lstStyle/>
          <a:p>
            <a:pPr algn="l">
              <a:buFont typeface="Arial" panose="020B0604020202020204" pitchFamily="34" charset="0"/>
              <a:buChar char="•"/>
            </a:pPr>
            <a:r>
              <a:rPr lang="en-US" sz="1800" b="0" i="0" dirty="0">
                <a:effectLst/>
                <a:latin typeface="Söhne"/>
              </a:rPr>
              <a:t>Data Collection: Use video cameras or sensors to capture live traffic footage at intersections.</a:t>
            </a:r>
          </a:p>
          <a:p>
            <a:pPr algn="l">
              <a:buFont typeface="Arial" panose="020B0604020202020204" pitchFamily="34" charset="0"/>
              <a:buChar char="•"/>
            </a:pPr>
            <a:r>
              <a:rPr lang="en-US" sz="1800" b="0" i="0" dirty="0">
                <a:effectLst/>
                <a:latin typeface="Söhne"/>
              </a:rPr>
              <a:t>Pre-processing: Apply the Canny edge detection algorithm to identify vehicle edges and reduce image noise.</a:t>
            </a:r>
          </a:p>
          <a:p>
            <a:pPr algn="l">
              <a:buFont typeface="Arial" panose="020B0604020202020204" pitchFamily="34" charset="0"/>
              <a:buChar char="•"/>
            </a:pPr>
            <a:r>
              <a:rPr lang="en-US" sz="1800" b="0" i="0" dirty="0">
                <a:effectLst/>
                <a:latin typeface="Söhne"/>
              </a:rPr>
              <a:t>Feature Extraction: Extract relevant features from the detected edges, such as vehicle count, sizes, and positions.</a:t>
            </a:r>
          </a:p>
          <a:p>
            <a:pPr algn="l">
              <a:buFont typeface="Arial" panose="020B0604020202020204" pitchFamily="34" charset="0"/>
              <a:buChar char="•"/>
            </a:pPr>
            <a:r>
              <a:rPr lang="en-US" sz="1800" b="0" i="0" dirty="0">
                <a:effectLst/>
                <a:latin typeface="Söhne"/>
              </a:rPr>
              <a:t>Data Labeling: Manually label the extracted features with corresponding traffic density levels (e.g., low, medium, high).</a:t>
            </a:r>
          </a:p>
          <a:p>
            <a:pPr algn="l">
              <a:buFont typeface="Arial" panose="020B0604020202020204" pitchFamily="34" charset="0"/>
              <a:buChar char="•"/>
            </a:pPr>
            <a:r>
              <a:rPr lang="en-US" sz="1800" b="0" i="0" dirty="0">
                <a:effectLst/>
                <a:latin typeface="Söhne"/>
              </a:rPr>
              <a:t>Machine Learning Model Training: Train a machine learning model using the labeled data to predict traffic density based on the extracted features.</a:t>
            </a:r>
          </a:p>
          <a:p>
            <a:pPr algn="l">
              <a:buFont typeface="Arial" panose="020B0604020202020204" pitchFamily="34" charset="0"/>
              <a:buChar char="•"/>
            </a:pPr>
            <a:r>
              <a:rPr lang="en-US" sz="1800" b="0" i="0" dirty="0">
                <a:effectLst/>
                <a:latin typeface="Söhne"/>
              </a:rPr>
              <a:t>Real-time Traffic Monitoring: Continuously analyze live traffic footage in real-time using the trained model.</a:t>
            </a:r>
          </a:p>
          <a:p>
            <a:pPr algn="l">
              <a:buFont typeface="Arial" panose="020B0604020202020204" pitchFamily="34" charset="0"/>
              <a:buChar char="•"/>
            </a:pPr>
            <a:r>
              <a:rPr lang="en-US" sz="1800" b="0" i="0" dirty="0">
                <a:effectLst/>
                <a:latin typeface="Söhne"/>
              </a:rPr>
              <a:t>Signal Timing Adjustment: Dynamically adjust signal timings based on predicted traffic density to optimize traffic flow.</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8"/>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a:t>
            </a:fld>
            <a:endParaRPr/>
          </a:p>
        </p:txBody>
      </p:sp>
      <p:pic>
        <p:nvPicPr>
          <p:cNvPr id="241" name="Google Shape;241;p8" descr="iarelogo.JPG"/>
          <p:cNvPicPr preferRelativeResize="0"/>
          <p:nvPr/>
        </p:nvPicPr>
        <p:blipFill rotWithShape="1">
          <a:blip r:embed="rId3">
            <a:alphaModFix/>
          </a:blip>
          <a:srcRect/>
          <a:stretch/>
        </p:blipFill>
        <p:spPr>
          <a:xfrm>
            <a:off x="8305800" y="0"/>
            <a:ext cx="838200" cy="898525"/>
          </a:xfrm>
          <a:prstGeom prst="rect">
            <a:avLst/>
          </a:prstGeom>
          <a:noFill/>
          <a:ln>
            <a:noFill/>
          </a:ln>
        </p:spPr>
      </p:pic>
      <p:sp>
        <p:nvSpPr>
          <p:cNvPr id="242" name="Google Shape;242;p8"/>
          <p:cNvSpPr/>
          <p:nvPr/>
        </p:nvSpPr>
        <p:spPr>
          <a:xfrm>
            <a:off x="0" y="240792"/>
            <a:ext cx="8305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FF00"/>
                </a:solidFill>
                <a:latin typeface="Calibri"/>
                <a:ea typeface="Calibri"/>
                <a:cs typeface="Calibri"/>
                <a:sym typeface="Calibri"/>
              </a:rPr>
              <a:t>Background of Idea (Unique Features) </a:t>
            </a:r>
            <a:endParaRPr/>
          </a:p>
          <a:p>
            <a:pPr marL="0" marR="0" lvl="0" indent="0" algn="l" rtl="0">
              <a:spcBef>
                <a:spcPts val="0"/>
              </a:spcBef>
              <a:spcAft>
                <a:spcPts val="0"/>
              </a:spcAft>
              <a:buNone/>
            </a:pPr>
            <a:endParaRPr sz="2800" b="1">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644244B5-2CAE-2738-3B44-B971EBBBD473}"/>
              </a:ext>
            </a:extLst>
          </p:cNvPr>
          <p:cNvSpPr txBox="1"/>
          <p:nvPr/>
        </p:nvSpPr>
        <p:spPr>
          <a:xfrm>
            <a:off x="167054" y="1139317"/>
            <a:ext cx="8748346" cy="2585323"/>
          </a:xfrm>
          <a:prstGeom prst="rect">
            <a:avLst/>
          </a:prstGeom>
          <a:noFill/>
        </p:spPr>
        <p:txBody>
          <a:bodyPr wrap="square">
            <a:spAutoFit/>
          </a:bodyPr>
          <a:lstStyle/>
          <a:p>
            <a:r>
              <a:rPr lang="en-US" sz="1800" dirty="0"/>
              <a:t>Real-Time Traffic Monitoring: A unique feature of a traffic control system can be the ability to monitor and analyze traffic conditions in real-time. By integrating sensors, cameras.</a:t>
            </a:r>
          </a:p>
          <a:p>
            <a:endParaRPr lang="en-US" sz="1800" dirty="0"/>
          </a:p>
          <a:p>
            <a:r>
              <a:rPr lang="en-US" sz="1800" dirty="0"/>
              <a:t>Machine Learning Algorithms: Incorporating machine learning algorithms allows the system to continuously learn and adapt to changing traffic patterns. We are using Canny Edge detection Algorithm to analyze the signal timings.</a:t>
            </a:r>
          </a:p>
          <a:p>
            <a:endParaRPr lang="en-US" sz="1800" dirty="0"/>
          </a:p>
          <a:p>
            <a:endParaRPr lang="en-US" sz="1800" dirty="0"/>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9"/>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250" name="Google Shape;250;p9"/>
          <p:cNvSpPr txBox="1"/>
          <p:nvPr/>
        </p:nvSpPr>
        <p:spPr>
          <a:xfrm>
            <a:off x="0" y="251895"/>
            <a:ext cx="6324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FF00"/>
                </a:solidFill>
                <a:latin typeface="Calibri"/>
                <a:ea typeface="Calibri"/>
                <a:cs typeface="Calibri"/>
                <a:sym typeface="Calibri"/>
              </a:rPr>
              <a:t>Background of Idea (Unique Features) </a:t>
            </a:r>
            <a:endParaRPr/>
          </a:p>
        </p:txBody>
      </p:sp>
      <p:sp>
        <p:nvSpPr>
          <p:cNvPr id="3" name="TextBox 2">
            <a:extLst>
              <a:ext uri="{FF2B5EF4-FFF2-40B4-BE49-F238E27FC236}">
                <a16:creationId xmlns:a16="http://schemas.microsoft.com/office/drawing/2014/main" id="{5BB9002A-D677-124C-FB8A-D29B42B4C836}"/>
              </a:ext>
            </a:extLst>
          </p:cNvPr>
          <p:cNvSpPr txBox="1"/>
          <p:nvPr/>
        </p:nvSpPr>
        <p:spPr>
          <a:xfrm>
            <a:off x="430823" y="1143001"/>
            <a:ext cx="7913077" cy="2031325"/>
          </a:xfrm>
          <a:prstGeom prst="rect">
            <a:avLst/>
          </a:prstGeom>
          <a:noFill/>
        </p:spPr>
        <p:txBody>
          <a:bodyPr wrap="square">
            <a:spAutoFit/>
          </a:bodyPr>
          <a:lstStyle/>
          <a:p>
            <a:endParaRPr lang="en-US" sz="1800" dirty="0"/>
          </a:p>
          <a:p>
            <a:r>
              <a:rPr lang="en-US" sz="1800" dirty="0"/>
              <a:t>Smart Intersection Management: Advanced intersection management features can be a unique aspect of a traffic control system. This includes utilizing sensors, cameras, and algorithms to optimize signal timings, coordinate signal phasing for multiple intersections, and prioritize different traffic flows based on demand and congestion levels. These features can significantly improve intersection efficiency and reduce delays.</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0"/>
          <p:cNvSpPr txBox="1">
            <a:spLocks noGrp="1"/>
          </p:cNvSpPr>
          <p:nvPr>
            <p:ph type="sldNum" idx="12"/>
          </p:nvPr>
        </p:nvSpPr>
        <p:spPr>
          <a:xfrm>
            <a:off x="8153400" y="6421438"/>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a:t>
            </a:fld>
            <a:endParaRPr/>
          </a:p>
        </p:txBody>
      </p:sp>
      <p:pic>
        <p:nvPicPr>
          <p:cNvPr id="256" name="Google Shape;256;p10" descr="iarelogo.JPG"/>
          <p:cNvPicPr preferRelativeResize="0"/>
          <p:nvPr/>
        </p:nvPicPr>
        <p:blipFill rotWithShape="1">
          <a:blip r:embed="rId3">
            <a:alphaModFix/>
          </a:blip>
          <a:srcRect/>
          <a:stretch/>
        </p:blipFill>
        <p:spPr>
          <a:xfrm>
            <a:off x="8305800" y="0"/>
            <a:ext cx="838200" cy="898525"/>
          </a:xfrm>
          <a:prstGeom prst="rect">
            <a:avLst/>
          </a:prstGeom>
          <a:noFill/>
          <a:ln>
            <a:noFill/>
          </a:ln>
        </p:spPr>
      </p:pic>
      <p:sp>
        <p:nvSpPr>
          <p:cNvPr id="257" name="Google Shape;257;p10"/>
          <p:cNvSpPr/>
          <p:nvPr/>
        </p:nvSpPr>
        <p:spPr>
          <a:xfrm>
            <a:off x="0" y="240792"/>
            <a:ext cx="8305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FF00"/>
                </a:solidFill>
                <a:latin typeface="Calibri"/>
                <a:ea typeface="Calibri"/>
                <a:cs typeface="Calibri"/>
                <a:sym typeface="Calibri"/>
              </a:rPr>
              <a:t>Design &amp; Drawings of Prototype (Rough Sketches) </a:t>
            </a:r>
            <a:endParaRPr/>
          </a:p>
          <a:p>
            <a:pPr marL="0" marR="0" lvl="0" indent="0" algn="l" rtl="0">
              <a:spcBef>
                <a:spcPts val="0"/>
              </a:spcBef>
              <a:spcAft>
                <a:spcPts val="0"/>
              </a:spcAft>
              <a:buNone/>
            </a:pPr>
            <a:endParaRPr sz="2800" b="1">
              <a:solidFill>
                <a:srgbClr val="FF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4F1131E-3372-03E7-C8E5-45974F32DD06}"/>
              </a:ext>
            </a:extLst>
          </p:cNvPr>
          <p:cNvPicPr>
            <a:picLocks noChangeAspect="1"/>
          </p:cNvPicPr>
          <p:nvPr/>
        </p:nvPicPr>
        <p:blipFill>
          <a:blip r:embed="rId4"/>
          <a:stretch>
            <a:fillRect/>
          </a:stretch>
        </p:blipFill>
        <p:spPr>
          <a:xfrm>
            <a:off x="838199" y="1328736"/>
            <a:ext cx="7125680" cy="4008195"/>
          </a:xfrm>
          <a:prstGeom prst="rect">
            <a:avLst/>
          </a:prstGeom>
        </p:spPr>
      </p:pic>
    </p:spTree>
  </p:cSld>
  <p:clrMapOvr>
    <a:masterClrMapping/>
  </p:clrMapOvr>
  <p:transition spd="slow">
    <p:push/>
  </p:transition>
</p:sld>
</file>

<file path=ppt/theme/theme1.xml><?xml version="1.0" encoding="utf-8"?>
<a:theme xmlns:a="http://schemas.openxmlformats.org/drawingml/2006/main"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1030</Words>
  <Application>Microsoft Office PowerPoint</Application>
  <PresentationFormat>On-screen Show (4:3)</PresentationFormat>
  <Paragraphs>75</Paragraphs>
  <Slides>12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Times New Roman</vt:lpstr>
      <vt:lpstr>Söhne</vt:lpstr>
      <vt:lpstr>Courgette</vt:lpstr>
      <vt:lpstr>Arial</vt:lpstr>
      <vt:lpstr>Libre Franklin</vt:lpstr>
      <vt:lpstr>Calibri</vt:lpstr>
      <vt:lpstr>Overlock</vt:lpstr>
      <vt:lpstr>Noto Sans Symbols</vt:lpstr>
      <vt:lpstr>Technic</vt:lpstr>
      <vt:lpstr>Custom Design</vt:lpstr>
      <vt:lpstr>PowerPoint Presentation</vt:lpstr>
      <vt:lpstr>PowerPoint Presentation</vt:lpstr>
      <vt:lpstr>PowerPoint Presentation</vt:lpstr>
      <vt:lpstr>Traffic Prediction: ML models can analyze historical traffic data, weather conditions, and other factors to predict future traffic patterns. These predictions can help optimize signal timing.  Intelligent Traffic Signal Control: ML algorithms can optimize traffic signal timings based on real-time traffic data. By continuously monitoring traffic conditions and adjusting signal timings accordingly.  Traffic Incident Detection: ML algorithms can analyze live video feeds from traffic cameras to detect and classify various traffic incidents such as accidents, road hazards, or vehicle breakdowns.  </vt:lpstr>
      <vt:lpstr>Adaptive Traffic Routing: ML models can analyze real-time traffic data, including current traffic volumes, congestion levels, and road conditions.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 el</dc:creator>
  <cp:lastModifiedBy>Sai teja Baska</cp:lastModifiedBy>
  <cp:revision>4</cp:revision>
  <dcterms:created xsi:type="dcterms:W3CDTF">2011-03-29T09:15:57Z</dcterms:created>
  <dcterms:modified xsi:type="dcterms:W3CDTF">2023-06-17T09:59:50Z</dcterms:modified>
</cp:coreProperties>
</file>