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7" r:id="rId3"/>
    <p:sldId id="257" r:id="rId4"/>
    <p:sldId id="266" r:id="rId5"/>
    <p:sldId id="258" r:id="rId6"/>
    <p:sldId id="259" r:id="rId7"/>
    <p:sldId id="264" r:id="rId8"/>
    <p:sldId id="260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6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5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86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348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52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82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370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9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2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2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0839C05B-5720-FA08-C3C5-DF54F92B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1329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99BCB-629B-6CE1-8E26-B5CBF7BC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 fontScale="90000"/>
          </a:bodyPr>
          <a:lstStyle/>
          <a:p>
            <a:r>
              <a:rPr lang="en-IN" sz="5000" dirty="0">
                <a:solidFill>
                  <a:srgbClr val="FFFFFF"/>
                </a:solidFill>
              </a:rPr>
              <a:t>CHRONOFLEX ADAPTIVE FPGA TIMEKEEPER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B8D6-05D3-C3FF-3226-982A7B97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2" y="5009788"/>
            <a:ext cx="7588155" cy="1414091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rgbClr val="FFFFFF"/>
                </a:solidFill>
              </a:rPr>
              <a:t>https://github.com/vardhan3003/ChronoFlex-Adaptive-FPGA-Timekeeper</a:t>
            </a:r>
          </a:p>
        </p:txBody>
      </p:sp>
    </p:spTree>
    <p:extLst>
      <p:ext uri="{BB962C8B-B14F-4D97-AF65-F5344CB8AC3E}">
        <p14:creationId xmlns:p14="http://schemas.microsoft.com/office/powerpoint/2010/main" val="221659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7CE0-16CA-755E-92FA-B675067F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5089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the Design of ChronoFlex-Adaptive-FPGA-Timekeeper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2CF1-1DA4-45E2-2741-F1FCF0DE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1067"/>
            <a:ext cx="10653579" cy="459382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Debounce-Free Push Button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• Preventing bouncing effects while ensuring reliable input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• Ensuring a minimum 0.15s activation time while keeping the function active until the button is           released.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Press Functionality in Clock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• Enabling long press actions to view alarm time and date/month.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• Ensuring long press detection does not interfere with normal button presses.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Limited Display for Date &amp; Month in Edit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• Managing only two available displays while incorporating date and month modifications.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• Ensuring seamless switching between time and date parameters.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7346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06FB-FA7D-A1F6-5E97-403814FB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85566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IN" sz="2800" dirty="0"/>
              <a:t>THANK YOU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C3FFCB9-6181-09C3-6C27-CDD593FC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1" y="4998720"/>
            <a:ext cx="3677584" cy="792480"/>
          </a:xfrm>
        </p:spPr>
        <p:txBody>
          <a:bodyPr anchor="t">
            <a:normAutofit fontScale="92500"/>
          </a:bodyPr>
          <a:lstStyle/>
          <a:p>
            <a:r>
              <a:rPr lang="en-US" sz="1600" u="sng" dirty="0" err="1"/>
              <a:t>Github</a:t>
            </a:r>
            <a:r>
              <a:rPr lang="en-US" sz="1600" u="sng" dirty="0"/>
              <a:t>: https://github.com/vardhan3003/ChronoFlex-Adaptive-FPGA-Timekeeper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a clock and a display&#10;&#10;AI-generated content may be incorrect.">
            <a:extLst>
              <a:ext uri="{FF2B5EF4-FFF2-40B4-BE49-F238E27FC236}">
                <a16:creationId xmlns:a16="http://schemas.microsoft.com/office/drawing/2014/main" id="{2CE3CF2B-003F-5D85-4683-5FE032E35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 r="-3" b="-3"/>
          <a:stretch/>
        </p:blipFill>
        <p:spPr>
          <a:xfrm>
            <a:off x="4841395" y="1111163"/>
            <a:ext cx="6240240" cy="43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A2424-9BD3-A345-913C-0458460C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442452"/>
            <a:ext cx="6095999" cy="334297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ptos" panose="020B0004020202020204" pitchFamily="34" charset="0"/>
              </a:rPr>
              <a:t>The Reason Behind My Interest:</a:t>
            </a:r>
            <a:endParaRPr lang="en-IN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FB0B4-BEA5-AC4C-F32F-903F5CE37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720" y="1503106"/>
            <a:ext cx="5838090" cy="3958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88590-DF57-675D-1C56-1DEEC777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90" y="1503106"/>
            <a:ext cx="5957340" cy="3958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9352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alogue clock">
            <a:extLst>
              <a:ext uri="{FF2B5EF4-FFF2-40B4-BE49-F238E27FC236}">
                <a16:creationId xmlns:a16="http://schemas.microsoft.com/office/drawing/2014/main" id="{DC394295-30FB-6681-D074-AC8D5421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45" r="15385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95BDC-C721-4D50-CF40-4F2E16A3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00075"/>
            <a:ext cx="6604229" cy="1435202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in Every Tick: The Inspiration Behind ChronoFlex-Adaptive-FPGA-Timekeeper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0052-CB6F-0283-F393-CCFE90FB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inspiration behind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ChronoFlex-Adaptive-FPGA-Timekeeper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comes from my fascination with the precision and concurrency of digital clocks. Their ability to maintain nanosecond accuracy while handling multiple functionalities intrigued me, especially with just four seven-segment displays. My experience in programming deepened my interest in parallelism, driving me to design this FPGA-based timekeeping system in Verilog, ensuring precise synchronization across all operations.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0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0702-243A-811C-F0F7-F4F1FC80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2610" y="-11650"/>
            <a:ext cx="5978072" cy="970450"/>
          </a:xfrm>
        </p:spPr>
        <p:txBody>
          <a:bodyPr>
            <a:normAutofit/>
          </a:bodyPr>
          <a:lstStyle/>
          <a:p>
            <a:r>
              <a:rPr lang="en-IN" dirty="0"/>
              <a:t>Initial Guidance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826C3F-CA07-3346-755C-3BAFA8F77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6025" y="958800"/>
            <a:ext cx="11139949" cy="5664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5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9BBF-5374-1B62-23F7-F240B833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93" y="310422"/>
            <a:ext cx="10653578" cy="58207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 of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ChronoFlex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-Adaptive-FPGA-Timekeeper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B7BA13-C406-2DA1-F7F2-211E9D6DF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84" y="1165076"/>
            <a:ext cx="1197568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Modes: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Clock Mode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Displays real-time clock.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Mode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Allows modification of date, month, and time.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 Mode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Runs up to a maximum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 minutes and 59 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Stopwatch Mode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Operates up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 minutes and 59 seconds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Alarm Mode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Configurable to set alarms.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 Button Controls:</a:t>
            </a: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 Button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Switches between different modes.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Button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Resets: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values in Edit Mode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Timer and Stopwatch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00:00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 and Month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1st Jan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(default).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 Button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Increases values of time, date, timer, stopwatch, and alarm settings. 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Press: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the current date and time.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Shift Button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Shifts between hour and minute settings in Edit Mode, Alarm Mode, and Stopwatch/Timer settings.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4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7778-4C70-AAD8-B1E2-E78B0041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192712"/>
            <a:ext cx="10653578" cy="71972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 of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ChronoFlex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-Adaptive-FPGA-Timekeeper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10AE-1346-CF7E-9985-4AE0E1F99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51739"/>
            <a:ext cx="10653579" cy="4593828"/>
          </a:xfrm>
        </p:spPr>
        <p:txBody>
          <a:bodyPr>
            <a:normAutofit lnSpcReduction="10000"/>
          </a:bodyPr>
          <a:lstStyle/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Start/Stop Button: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Controls start/stop functionality in Stopwatch, Timer, and Alarm modes.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Stops the alarm buzzer when ringing. 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Press: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Displays the alarm time if the alarm is set.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LED Indicators: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the current mode of operation.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buzzer on/off status during alarm activation.</a:t>
            </a:r>
          </a:p>
          <a:p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SEVEN SEGMENT: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Clock Mode</a:t>
            </a:r>
            <a:r>
              <a:rPr lang="en-US" sz="1600" dirty="0"/>
              <a:t> – Displays the current time (HH:MM:SS) and updates every second.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Editable Time Mode</a:t>
            </a:r>
            <a:r>
              <a:rPr lang="en-US" sz="1600" dirty="0"/>
              <a:t> – Allows manual time(HH:MM) and date (DATE:MONTH) setting; selected digits blink.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Stopwatch Mode</a:t>
            </a:r>
            <a:r>
              <a:rPr lang="en-US" sz="1600" dirty="0"/>
              <a:t> – Counts up to 59:59; pauses with blinking digits, resets to 00:00.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Countdown Timer Mode</a:t>
            </a:r>
            <a:r>
              <a:rPr lang="en-US" sz="1600" dirty="0"/>
              <a:t> – Counts down in MM:SS; stops at 00:00 with an alert.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Alarm Mode</a:t>
            </a:r>
            <a:r>
              <a:rPr lang="en-US" sz="1600" dirty="0"/>
              <a:t> – Displays set alarm time; triggers an alert when matched with RTC.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0000" lvl="1" indent="0">
              <a:buNone/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7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44481-FFD6-75A8-7719-EACC7330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4" y="221692"/>
            <a:ext cx="3596420" cy="38790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2400"/>
              <a:t>WORK CYCLE: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7FF8D4-601A-6B9E-B506-04EB6EB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40" y="431426"/>
            <a:ext cx="9669540" cy="5995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18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C94C-55F6-DA9D-F030-46D56A6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294968"/>
            <a:ext cx="10686123" cy="69809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the Design of ChronoFlex-Adaptive-FPGA-Timekeeper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7E4D8-24D2-977B-9FB2-80B151B6E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8206" y="644013"/>
            <a:ext cx="11395587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 High Precision at 100MHz Clock Frequency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zero-error functionality with a 10ns clock period, making verification extremely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Overcoming software limitations in verifying extended time durations at such high speeds.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Concurrent Clock Operation Across Multiple Modes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the clock runs continuously, even when switching between different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Synchronizing parallel operations without affecting real-time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Synchronization Between Edit and Clock Modes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Immediate updates to the real-time clock when modifying hours or minutes.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clock updates do not interfere with the Edit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Start/Stop States for Timer, Stopwatch, and Alarm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Implementing two internal states (Start/Stop) for Timer, Stopwatch, and Alarm while maintaining seamless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precision in pausing/resuming the stopwatch and timer, as well as stopping the alarm buzzer.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Date &amp; Month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Handling varying month lengths, including February with 28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automatic date rollovers at midnight and month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7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0B61-B0A1-1145-71DA-CD4CE843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440485"/>
            <a:ext cx="10653578" cy="56240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During the Design of ChronoFlex-Adaptive-FPGA-Timekeeper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D31EA-7BFC-DD19-B980-2287B93B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721688"/>
            <a:ext cx="10861598" cy="613631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Multi-Mode Management Using FSM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Implementing Clock, Edit, Timer, Stopwatch, and Alarm in a structured finite state machine (FSM).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smooth mode transitions without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Blinking Seven-Segment Displays for Active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Handling blinking patterns to indicate active fields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 Minutes/Seconds in Timer &amp; Stopwatch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 Hours/Minutes in Edit &amp; Alarm Modes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Managing multiplexing without visual glitches.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Multiple Blocks of Code for Seven-Segment Displays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Properly mapping values to specific display segments in different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Ensuring proper display updates without glitches or data corruption.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Buzzer Activation for Alarm &amp; Control in Clock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Managing on/off control of the buzzer only when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• Avoiding unwanted triggers when transitioning between 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66028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D52867-1980-4714-A626-F45FAE780745}">
  <we:reference id="a3b40b4f-8edf-490e-9df1-7e66f93912bf" version="1.0.33.0" store="EXCatalog" storeType="EXCatalog"/>
  <we:alternateReferences>
    <we:reference id="WA104380526" version="1.0.3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377</TotalTime>
  <Words>908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Calisto MT</vt:lpstr>
      <vt:lpstr>Times New Roman</vt:lpstr>
      <vt:lpstr>Wingdings 2</vt:lpstr>
      <vt:lpstr>Slate</vt:lpstr>
      <vt:lpstr>CHRONOFLEX ADAPTIVE FPGA TIMEKEEPER</vt:lpstr>
      <vt:lpstr>The Reason Behind My Interest:</vt:lpstr>
      <vt:lpstr>Precision in Every Tick: The Inspiration Behind ChronoFlex-Adaptive-FPGA-Timekeeper</vt:lpstr>
      <vt:lpstr>Initial Guidance</vt:lpstr>
      <vt:lpstr>Key Functionalities of ChronoFlex-Adaptive-FPGA-Timekeeper</vt:lpstr>
      <vt:lpstr>Key Functionalities of ChronoFlex-Adaptive-FPGA-Timekeeper</vt:lpstr>
      <vt:lpstr>WORK CYCLE:</vt:lpstr>
      <vt:lpstr>Challenges Faced During the Design of ChronoFlex-Adaptive-FPGA-Timekeeper</vt:lpstr>
      <vt:lpstr>Challenges Faced During the Design of ChronoFlex-Adaptive-FPGA-Timekeeper</vt:lpstr>
      <vt:lpstr>Challenges Faced During the Design of ChronoFlex-Adaptive-FPGA-Timekeeper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PILLA  HARSHAVARDHAN BABU</dc:creator>
  <cp:lastModifiedBy>PILLA  HARSHAVARDHAN BABU</cp:lastModifiedBy>
  <cp:revision>15</cp:revision>
  <dcterms:created xsi:type="dcterms:W3CDTF">2025-03-17T15:22:13Z</dcterms:created>
  <dcterms:modified xsi:type="dcterms:W3CDTF">2025-04-07T04:06:46Z</dcterms:modified>
</cp:coreProperties>
</file>