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6427" y="2486358"/>
            <a:ext cx="6089994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134870" marR="5080" indent="-2122805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NATIONAL</a:t>
            </a:r>
            <a:r>
              <a:rPr dirty="0" spc="-95"/>
              <a:t> </a:t>
            </a:r>
            <a:r>
              <a:rPr dirty="0" spc="-5"/>
              <a:t>INSTITUTE</a:t>
            </a:r>
            <a:r>
              <a:rPr dirty="0"/>
              <a:t> OF</a:t>
            </a:r>
            <a:r>
              <a:rPr dirty="0" spc="-45"/>
              <a:t> </a:t>
            </a:r>
            <a:r>
              <a:rPr dirty="0" spc="-35"/>
              <a:t>TECHNOLOGY, </a:t>
            </a:r>
            <a:r>
              <a:rPr dirty="0" spc="-610"/>
              <a:t> </a:t>
            </a:r>
            <a:r>
              <a:rPr dirty="0" spc="-35"/>
              <a:t>WARANGAL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6833" y="3372067"/>
            <a:ext cx="4646930" cy="62230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462405" marR="5080" indent="-1450340">
              <a:lnSpc>
                <a:spcPts val="2300"/>
              </a:lnSpc>
              <a:spcBef>
                <a:spcPts val="260"/>
              </a:spcBef>
            </a:pPr>
            <a:r>
              <a:rPr dirty="0" sz="2000" spc="-35">
                <a:latin typeface="Times New Roman"/>
                <a:cs typeface="Times New Roman"/>
              </a:rPr>
              <a:t>DEPARTMENT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COMPUTER SCIENCE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ENGINEERING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5972" y="4396535"/>
            <a:ext cx="6057265" cy="880744"/>
          </a:xfrm>
          <a:prstGeom prst="rect">
            <a:avLst/>
          </a:prstGeom>
        </p:spPr>
        <p:txBody>
          <a:bodyPr wrap="square" lIns="0" tIns="135255" rIns="0" bIns="0" rtlCol="0" vert="horz">
            <a:spAutoFit/>
          </a:bodyPr>
          <a:lstStyle/>
          <a:p>
            <a:pPr algn="ctr" marR="76200">
              <a:lnSpc>
                <a:spcPct val="100000"/>
              </a:lnSpc>
              <a:spcBef>
                <a:spcPts val="1065"/>
              </a:spcBef>
            </a:pPr>
            <a:r>
              <a:rPr dirty="0" u="sng" sz="2000">
                <a:solidFill>
                  <a:srgbClr val="00F8FA"/>
                </a:solidFill>
                <a:uFill>
                  <a:solidFill>
                    <a:srgbClr val="00F8FA"/>
                  </a:solidFill>
                </a:uFill>
                <a:latin typeface="Times New Roman"/>
                <a:cs typeface="Times New Roman"/>
              </a:rPr>
              <a:t>DBMS</a:t>
            </a:r>
            <a:r>
              <a:rPr dirty="0" u="sng" sz="2000" spc="-30">
                <a:solidFill>
                  <a:srgbClr val="00F8FA"/>
                </a:solidFill>
                <a:uFill>
                  <a:solidFill>
                    <a:srgbClr val="00F8FA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5">
                <a:solidFill>
                  <a:srgbClr val="00F8FA"/>
                </a:solidFill>
                <a:uFill>
                  <a:solidFill>
                    <a:srgbClr val="00F8FA"/>
                  </a:solidFill>
                </a:uFill>
                <a:latin typeface="Times New Roman"/>
                <a:cs typeface="Times New Roman"/>
              </a:rPr>
              <a:t>PROJECT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65"/>
              </a:spcBef>
            </a:pPr>
            <a:r>
              <a:rPr dirty="0" sz="2000" spc="-45">
                <a:solidFill>
                  <a:srgbClr val="56C1FF"/>
                </a:solidFill>
                <a:latin typeface="Times New Roman"/>
                <a:cs typeface="Times New Roman"/>
              </a:rPr>
              <a:t>VACCINATION</a:t>
            </a:r>
            <a:r>
              <a:rPr dirty="0" sz="2000" spc="-10">
                <a:solidFill>
                  <a:srgbClr val="56C1FF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56C1FF"/>
                </a:solidFill>
                <a:latin typeface="Times New Roman"/>
                <a:cs typeface="Times New Roman"/>
              </a:rPr>
              <a:t>DATABASE</a:t>
            </a:r>
            <a:r>
              <a:rPr dirty="0" sz="2000" spc="-10">
                <a:solidFill>
                  <a:srgbClr val="56C1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56C1FF"/>
                </a:solidFill>
                <a:latin typeface="Times New Roman"/>
                <a:cs typeface="Times New Roman"/>
              </a:rPr>
              <a:t>MANAGEMENT</a:t>
            </a:r>
            <a:r>
              <a:rPr dirty="0" sz="2000" spc="-50">
                <a:solidFill>
                  <a:srgbClr val="56C1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56C1FF"/>
                </a:solidFill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300" y="8529999"/>
            <a:ext cx="2366645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Times New Roman"/>
                <a:cs typeface="Times New Roman"/>
              </a:rPr>
              <a:t>GROUP</a:t>
            </a:r>
            <a:r>
              <a:rPr dirty="0" sz="1500" spc="-85" b="1">
                <a:latin typeface="Times New Roman"/>
                <a:cs typeface="Times New Roman"/>
              </a:rPr>
              <a:t> </a:t>
            </a:r>
            <a:r>
              <a:rPr dirty="0" sz="1500" spc="-5" b="1">
                <a:latin typeface="Times New Roman"/>
                <a:cs typeface="Times New Roman"/>
              </a:rPr>
              <a:t>M</a:t>
            </a:r>
            <a:r>
              <a:rPr dirty="0" sz="1500" b="1">
                <a:latin typeface="Times New Roman"/>
                <a:cs typeface="Times New Roman"/>
              </a:rPr>
              <a:t>E</a:t>
            </a:r>
            <a:r>
              <a:rPr dirty="0" sz="1500" spc="-5" b="1">
                <a:latin typeface="Times New Roman"/>
                <a:cs typeface="Times New Roman"/>
              </a:rPr>
              <a:t>M</a:t>
            </a:r>
            <a:r>
              <a:rPr dirty="0" sz="1500" b="1">
                <a:latin typeface="Times New Roman"/>
                <a:cs typeface="Times New Roman"/>
              </a:rPr>
              <a:t>BER</a:t>
            </a: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71700"/>
              </a:lnSpc>
              <a:spcBef>
                <a:spcPts val="20"/>
              </a:spcBef>
            </a:pPr>
            <a:r>
              <a:rPr dirty="0" sz="1100">
                <a:latin typeface="Times New Roman"/>
                <a:cs typeface="Times New Roman"/>
              </a:rPr>
              <a:t>SHI</a:t>
            </a:r>
            <a:r>
              <a:rPr dirty="0" sz="1100" spc="-145">
                <a:latin typeface="Times New Roman"/>
                <a:cs typeface="Times New Roman"/>
              </a:rPr>
              <a:t>V</a:t>
            </a:r>
            <a:r>
              <a:rPr dirty="0" sz="1100">
                <a:latin typeface="Times New Roman"/>
                <a:cs typeface="Times New Roman"/>
              </a:rPr>
              <a:t>AM PR</a:t>
            </a:r>
            <a:r>
              <a:rPr dirty="0" sz="1100" spc="-125">
                <a:latin typeface="Times New Roman"/>
                <a:cs typeface="Times New Roman"/>
              </a:rPr>
              <a:t>A</a:t>
            </a:r>
            <a:r>
              <a:rPr dirty="0" sz="1100" spc="-90">
                <a:latin typeface="Times New Roman"/>
                <a:cs typeface="Times New Roman"/>
              </a:rPr>
              <a:t>T</a:t>
            </a:r>
            <a:r>
              <a:rPr dirty="0" sz="1100">
                <a:latin typeface="Times New Roman"/>
                <a:cs typeface="Times New Roman"/>
              </a:rPr>
              <a:t>AP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SINGH(21CSB0A69)  </a:t>
            </a:r>
            <a:r>
              <a:rPr dirty="0" sz="1100">
                <a:latin typeface="Times New Roman"/>
                <a:cs typeface="Times New Roman"/>
              </a:rPr>
              <a:t>HARSH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VARDHAN(21CSB0A21)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99925" y="8529999"/>
            <a:ext cx="1463040" cy="542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0175">
              <a:lnSpc>
                <a:spcPct val="100000"/>
              </a:lnSpc>
              <a:spcBef>
                <a:spcPts val="100"/>
              </a:spcBef>
            </a:pPr>
            <a:r>
              <a:rPr dirty="0" sz="1500" spc="-40" b="1">
                <a:latin typeface="Times New Roman"/>
                <a:cs typeface="Times New Roman"/>
              </a:rPr>
              <a:t>FACULTY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1000">
                <a:latin typeface="Times New Roman"/>
                <a:cs typeface="Times New Roman"/>
              </a:rPr>
              <a:t>DR.</a:t>
            </a:r>
            <a:r>
              <a:rPr dirty="0" sz="1000" spc="-75">
                <a:latin typeface="Times New Roman"/>
                <a:cs typeface="Times New Roman"/>
              </a:rPr>
              <a:t>T</a:t>
            </a:r>
            <a:r>
              <a:rPr dirty="0" sz="1000">
                <a:latin typeface="Times New Roman"/>
                <a:cs typeface="Times New Roman"/>
              </a:rPr>
              <a:t>.RAMAKRISHNUDU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4408" y="9195079"/>
            <a:ext cx="18865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Times New Roman"/>
                <a:cs typeface="Times New Roman"/>
              </a:rPr>
              <a:t>PROFESSOR, DE</a:t>
            </a:r>
            <a:r>
              <a:rPr dirty="0" sz="900" spc="-85">
                <a:latin typeface="Times New Roman"/>
                <a:cs typeface="Times New Roman"/>
              </a:rPr>
              <a:t>P</a:t>
            </a:r>
            <a:r>
              <a:rPr dirty="0" sz="900">
                <a:latin typeface="Times New Roman"/>
                <a:cs typeface="Times New Roman"/>
              </a:rPr>
              <a:t>A</a:t>
            </a:r>
            <a:r>
              <a:rPr dirty="0" sz="900" spc="-55">
                <a:latin typeface="Times New Roman"/>
                <a:cs typeface="Times New Roman"/>
              </a:rPr>
              <a:t>R</a:t>
            </a:r>
            <a:r>
              <a:rPr dirty="0" sz="900">
                <a:latin typeface="Times New Roman"/>
                <a:cs typeface="Times New Roman"/>
              </a:rPr>
              <a:t>TMENT</a:t>
            </a:r>
            <a:r>
              <a:rPr dirty="0" sz="900" spc="-2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OF CSE</a:t>
            </a:r>
            <a:endParaRPr sz="9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1377" y="5842332"/>
            <a:ext cx="3797300" cy="213359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745865" y="69603"/>
            <a:ext cx="1904364" cy="2159635"/>
            <a:chOff x="2745865" y="69603"/>
            <a:chExt cx="1904364" cy="215963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89991" y="215768"/>
              <a:ext cx="1816099" cy="18669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5865" y="69603"/>
              <a:ext cx="1904352" cy="21592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6948" y="690362"/>
            <a:ext cx="2706370" cy="43180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650" spc="5"/>
              <a:t>Problem</a:t>
            </a:r>
            <a:r>
              <a:rPr dirty="0" sz="2650" spc="-45"/>
              <a:t> </a:t>
            </a:r>
            <a:r>
              <a:rPr dirty="0" sz="2650"/>
              <a:t>Statement:</a:t>
            </a:r>
            <a:endParaRPr sz="2650"/>
          </a:p>
        </p:txBody>
      </p:sp>
      <p:sp>
        <p:nvSpPr>
          <p:cNvPr id="3" name="object 3"/>
          <p:cNvSpPr txBox="1"/>
          <p:nvPr/>
        </p:nvSpPr>
        <p:spPr>
          <a:xfrm>
            <a:off x="707300" y="1613830"/>
            <a:ext cx="6146800" cy="1625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29600"/>
              </a:lnSpc>
              <a:spcBef>
                <a:spcPts val="95"/>
              </a:spcBef>
            </a:pPr>
            <a:r>
              <a:rPr dirty="0" sz="1350" spc="-55">
                <a:latin typeface="Verdana"/>
                <a:cs typeface="Verdana"/>
              </a:rPr>
              <a:t>Th</a:t>
            </a:r>
            <a:r>
              <a:rPr dirty="0" sz="1350" spc="-55" i="1">
                <a:latin typeface="Palatino Linotype"/>
                <a:cs typeface="Palatino Linotype"/>
              </a:rPr>
              <a:t>e </a:t>
            </a:r>
            <a:r>
              <a:rPr dirty="0" sz="1350" spc="5" i="1">
                <a:latin typeface="Palatino Linotype"/>
                <a:cs typeface="Palatino Linotype"/>
              </a:rPr>
              <a:t>goal </a:t>
            </a:r>
            <a:r>
              <a:rPr dirty="0" sz="1350" spc="15" i="1">
                <a:latin typeface="Palatino Linotype"/>
                <a:cs typeface="Palatino Linotype"/>
              </a:rPr>
              <a:t>of </a:t>
            </a:r>
            <a:r>
              <a:rPr dirty="0" sz="1350" spc="-70">
                <a:latin typeface="Verdana"/>
                <a:cs typeface="Verdana"/>
              </a:rPr>
              <a:t>th</a:t>
            </a:r>
            <a:r>
              <a:rPr dirty="0" sz="1350" spc="-70" i="1">
                <a:latin typeface="Palatino Linotype"/>
                <a:cs typeface="Palatino Linotype"/>
              </a:rPr>
              <a:t>is </a:t>
            </a:r>
            <a:r>
              <a:rPr dirty="0" sz="1350" spc="-5" i="1">
                <a:latin typeface="Palatino Linotype"/>
                <a:cs typeface="Palatino Linotype"/>
              </a:rPr>
              <a:t>project </a:t>
            </a:r>
            <a:r>
              <a:rPr dirty="0" sz="1350" spc="-10" i="1">
                <a:latin typeface="Palatino Linotype"/>
                <a:cs typeface="Palatino Linotype"/>
              </a:rPr>
              <a:t>is </a:t>
            </a:r>
            <a:r>
              <a:rPr dirty="0" sz="1350" spc="-165">
                <a:latin typeface="Verdana"/>
                <a:cs typeface="Verdana"/>
              </a:rPr>
              <a:t>to </a:t>
            </a:r>
            <a:r>
              <a:rPr dirty="0" sz="1350" spc="-5" i="1">
                <a:latin typeface="Palatino Linotype"/>
                <a:cs typeface="Palatino Linotype"/>
              </a:rPr>
              <a:t>design </a:t>
            </a:r>
            <a:r>
              <a:rPr dirty="0" sz="1350" spc="45" i="1">
                <a:latin typeface="Palatino Linotype"/>
                <a:cs typeface="Palatino Linotype"/>
              </a:rPr>
              <a:t>and </a:t>
            </a:r>
            <a:r>
              <a:rPr dirty="0" sz="1350" spc="10" i="1">
                <a:latin typeface="Palatino Linotype"/>
                <a:cs typeface="Palatino Linotype"/>
              </a:rPr>
              <a:t>implement </a:t>
            </a:r>
            <a:r>
              <a:rPr dirty="0" sz="1350" spc="100" i="1">
                <a:latin typeface="Palatino Linotype"/>
                <a:cs typeface="Palatino Linotype"/>
              </a:rPr>
              <a:t>a </a:t>
            </a:r>
            <a:r>
              <a:rPr dirty="0" sz="1350" spc="40" i="1">
                <a:latin typeface="Palatino Linotype"/>
                <a:cs typeface="Palatino Linotype"/>
              </a:rPr>
              <a:t>database </a:t>
            </a:r>
            <a:r>
              <a:rPr dirty="0" sz="1350" spc="25" i="1">
                <a:latin typeface="Palatino Linotype"/>
                <a:cs typeface="Palatino Linotype"/>
              </a:rPr>
              <a:t>management </a:t>
            </a:r>
            <a:r>
              <a:rPr dirty="0" sz="1350" spc="-65" i="1">
                <a:latin typeface="Palatino Linotype"/>
                <a:cs typeface="Palatino Linotype"/>
              </a:rPr>
              <a:t>sys</a:t>
            </a:r>
            <a:r>
              <a:rPr dirty="0" sz="1350" spc="-65">
                <a:latin typeface="Verdana"/>
                <a:cs typeface="Verdana"/>
              </a:rPr>
              <a:t>te</a:t>
            </a:r>
            <a:r>
              <a:rPr dirty="0" sz="1350" spc="-65" i="1">
                <a:latin typeface="Palatino Linotype"/>
                <a:cs typeface="Palatino Linotype"/>
              </a:rPr>
              <a:t>m </a:t>
            </a:r>
            <a:r>
              <a:rPr dirty="0" sz="1350" spc="25" i="1">
                <a:latin typeface="Palatino Linotype"/>
                <a:cs typeface="Palatino Linotype"/>
              </a:rPr>
              <a:t>for </a:t>
            </a:r>
            <a:r>
              <a:rPr dirty="0" sz="1350" spc="30" i="1">
                <a:latin typeface="Palatino Linotype"/>
                <a:cs typeface="Palatino Linotype"/>
              </a:rPr>
              <a:t> </a:t>
            </a:r>
            <a:r>
              <a:rPr dirty="0" sz="1350" spc="-10">
                <a:latin typeface="Verdana"/>
                <a:cs typeface="Verdana"/>
              </a:rPr>
              <a:t>tr</a:t>
            </a:r>
            <a:r>
              <a:rPr dirty="0" sz="1350" spc="-10" i="1">
                <a:latin typeface="Palatino Linotype"/>
                <a:cs typeface="Palatino Linotype"/>
              </a:rPr>
              <a:t>acking vaccina</a:t>
            </a:r>
            <a:r>
              <a:rPr dirty="0" sz="1350" spc="-10">
                <a:latin typeface="Verdana"/>
                <a:cs typeface="Verdana"/>
              </a:rPr>
              <a:t>ti</a:t>
            </a:r>
            <a:r>
              <a:rPr dirty="0" sz="1350" spc="-10" i="1">
                <a:latin typeface="Palatino Linotype"/>
                <a:cs typeface="Palatino Linotype"/>
              </a:rPr>
              <a:t>ons. </a:t>
            </a:r>
            <a:r>
              <a:rPr dirty="0" sz="1350" spc="-55">
                <a:latin typeface="Verdana"/>
                <a:cs typeface="Verdana"/>
              </a:rPr>
              <a:t>Th</a:t>
            </a:r>
            <a:r>
              <a:rPr dirty="0" sz="1350" spc="-55" i="1">
                <a:latin typeface="Palatino Linotype"/>
                <a:cs typeface="Palatino Linotype"/>
              </a:rPr>
              <a:t>e </a:t>
            </a:r>
            <a:r>
              <a:rPr dirty="0" sz="1350" spc="-65" i="1">
                <a:latin typeface="Palatino Linotype"/>
                <a:cs typeface="Palatino Linotype"/>
              </a:rPr>
              <a:t>sys</a:t>
            </a:r>
            <a:r>
              <a:rPr dirty="0" sz="1350" spc="-65">
                <a:latin typeface="Verdana"/>
                <a:cs typeface="Verdana"/>
              </a:rPr>
              <a:t>te</a:t>
            </a:r>
            <a:r>
              <a:rPr dirty="0" sz="1350" spc="-65" i="1">
                <a:latin typeface="Palatino Linotype"/>
                <a:cs typeface="Palatino Linotype"/>
              </a:rPr>
              <a:t>m </a:t>
            </a:r>
            <a:r>
              <a:rPr dirty="0" sz="1350" i="1">
                <a:latin typeface="Palatino Linotype"/>
                <a:cs typeface="Palatino Linotype"/>
              </a:rPr>
              <a:t>should </a:t>
            </a:r>
            <a:r>
              <a:rPr dirty="0" sz="1350" spc="10" i="1">
                <a:latin typeface="Palatino Linotype"/>
                <a:cs typeface="Palatino Linotype"/>
              </a:rPr>
              <a:t>be </a:t>
            </a:r>
            <a:r>
              <a:rPr dirty="0" sz="1350" spc="25" i="1">
                <a:latin typeface="Palatino Linotype"/>
                <a:cs typeface="Palatino Linotype"/>
              </a:rPr>
              <a:t>able </a:t>
            </a:r>
            <a:r>
              <a:rPr dirty="0" sz="1350" spc="-165">
                <a:latin typeface="Verdana"/>
                <a:cs typeface="Verdana"/>
              </a:rPr>
              <a:t>to </a:t>
            </a:r>
            <a:r>
              <a:rPr dirty="0" sz="1350" spc="-75" i="1">
                <a:latin typeface="Palatino Linotype"/>
                <a:cs typeface="Palatino Linotype"/>
              </a:rPr>
              <a:t>s</a:t>
            </a:r>
            <a:r>
              <a:rPr dirty="0" sz="1350" spc="-75">
                <a:latin typeface="Verdana"/>
                <a:cs typeface="Verdana"/>
              </a:rPr>
              <a:t>to</a:t>
            </a:r>
            <a:r>
              <a:rPr dirty="0" sz="1350" spc="-75" i="1">
                <a:latin typeface="Palatino Linotype"/>
                <a:cs typeface="Palatino Linotype"/>
              </a:rPr>
              <a:t>re </a:t>
            </a:r>
            <a:r>
              <a:rPr dirty="0" sz="1350" spc="45" i="1">
                <a:latin typeface="Palatino Linotype"/>
                <a:cs typeface="Palatino Linotype"/>
              </a:rPr>
              <a:t>and </a:t>
            </a:r>
            <a:r>
              <a:rPr dirty="0" sz="1350" spc="30" i="1">
                <a:latin typeface="Palatino Linotype"/>
                <a:cs typeface="Palatino Linotype"/>
              </a:rPr>
              <a:t>manage </a:t>
            </a:r>
            <a:r>
              <a:rPr dirty="0" sz="1350" spc="10" i="1">
                <a:latin typeface="Palatino Linotype"/>
                <a:cs typeface="Palatino Linotype"/>
              </a:rPr>
              <a:t>informa</a:t>
            </a:r>
            <a:r>
              <a:rPr dirty="0" sz="1350" spc="10">
                <a:latin typeface="Verdana"/>
                <a:cs typeface="Verdana"/>
              </a:rPr>
              <a:t>ti</a:t>
            </a:r>
            <a:r>
              <a:rPr dirty="0" sz="1350" spc="10" i="1">
                <a:latin typeface="Palatino Linotype"/>
                <a:cs typeface="Palatino Linotype"/>
              </a:rPr>
              <a:t>on </a:t>
            </a:r>
            <a:r>
              <a:rPr dirty="0" sz="1350" i="1">
                <a:latin typeface="Palatino Linotype"/>
                <a:cs typeface="Palatino Linotype"/>
              </a:rPr>
              <a:t>on </a:t>
            </a:r>
            <a:r>
              <a:rPr dirty="0" sz="1350" spc="5" i="1">
                <a:latin typeface="Palatino Linotype"/>
                <a:cs typeface="Palatino Linotype"/>
              </a:rPr>
              <a:t> </a:t>
            </a:r>
            <a:r>
              <a:rPr dirty="0" sz="1350" spc="10" i="1">
                <a:latin typeface="Palatino Linotype"/>
                <a:cs typeface="Palatino Linotype"/>
              </a:rPr>
              <a:t>individuals </a:t>
            </a:r>
            <a:r>
              <a:rPr dirty="0" sz="1350" spc="-10" i="1">
                <a:latin typeface="Palatino Linotype"/>
                <a:cs typeface="Palatino Linotype"/>
              </a:rPr>
              <a:t>receiving vaccina</a:t>
            </a:r>
            <a:r>
              <a:rPr dirty="0" sz="1350" spc="-10">
                <a:latin typeface="Verdana"/>
                <a:cs typeface="Verdana"/>
              </a:rPr>
              <a:t>ti</a:t>
            </a:r>
            <a:r>
              <a:rPr dirty="0" sz="1350" spc="-10" i="1">
                <a:latin typeface="Palatino Linotype"/>
                <a:cs typeface="Palatino Linotype"/>
              </a:rPr>
              <a:t>ons, </a:t>
            </a:r>
            <a:r>
              <a:rPr dirty="0" sz="1350" i="1">
                <a:latin typeface="Palatino Linotype"/>
                <a:cs typeface="Palatino Linotype"/>
              </a:rPr>
              <a:t>including </a:t>
            </a:r>
            <a:r>
              <a:rPr dirty="0" sz="1350" spc="-45">
                <a:latin typeface="Verdana"/>
                <a:cs typeface="Verdana"/>
              </a:rPr>
              <a:t>th</a:t>
            </a:r>
            <a:r>
              <a:rPr dirty="0" sz="1350" spc="-45" i="1">
                <a:latin typeface="Palatino Linotype"/>
                <a:cs typeface="Palatino Linotype"/>
              </a:rPr>
              <a:t>eir </a:t>
            </a:r>
            <a:r>
              <a:rPr dirty="0" sz="1350" spc="10" i="1">
                <a:latin typeface="Palatino Linotype"/>
                <a:cs typeface="Palatino Linotype"/>
              </a:rPr>
              <a:t>personal details </a:t>
            </a:r>
            <a:r>
              <a:rPr dirty="0" sz="1350" i="1">
                <a:latin typeface="Palatino Linotype"/>
                <a:cs typeface="Palatino Linotype"/>
              </a:rPr>
              <a:t>such </a:t>
            </a:r>
            <a:r>
              <a:rPr dirty="0" sz="1350" spc="30" i="1">
                <a:latin typeface="Palatino Linotype"/>
                <a:cs typeface="Palatino Linotype"/>
              </a:rPr>
              <a:t>as </a:t>
            </a:r>
            <a:r>
              <a:rPr dirty="0" sz="1350" spc="15" i="1">
                <a:latin typeface="Palatino Linotype"/>
                <a:cs typeface="Palatino Linotype"/>
              </a:rPr>
              <a:t>name, </a:t>
            </a:r>
            <a:r>
              <a:rPr dirty="0" sz="1350" spc="-5" i="1">
                <a:latin typeface="Palatino Linotype"/>
                <a:cs typeface="Palatino Linotype"/>
              </a:rPr>
              <a:t>age, </a:t>
            </a:r>
            <a:r>
              <a:rPr dirty="0" sz="1350" i="1">
                <a:latin typeface="Palatino Linotype"/>
                <a:cs typeface="Palatino Linotype"/>
              </a:rPr>
              <a:t> </a:t>
            </a:r>
            <a:r>
              <a:rPr dirty="0" sz="1350" spc="15" i="1">
                <a:latin typeface="Palatino Linotype"/>
                <a:cs typeface="Palatino Linotype"/>
              </a:rPr>
              <a:t>contact </a:t>
            </a:r>
            <a:r>
              <a:rPr dirty="0" sz="1350" spc="5" i="1">
                <a:latin typeface="Palatino Linotype"/>
                <a:cs typeface="Palatino Linotype"/>
              </a:rPr>
              <a:t>informa</a:t>
            </a:r>
            <a:r>
              <a:rPr dirty="0" sz="1350" spc="5">
                <a:latin typeface="Verdana"/>
                <a:cs typeface="Verdana"/>
              </a:rPr>
              <a:t>ti</a:t>
            </a:r>
            <a:r>
              <a:rPr dirty="0" sz="1350" spc="5" i="1">
                <a:latin typeface="Palatino Linotype"/>
                <a:cs typeface="Palatino Linotype"/>
              </a:rPr>
              <a:t>on, </a:t>
            </a:r>
            <a:r>
              <a:rPr dirty="0" sz="1350" spc="45" i="1">
                <a:latin typeface="Palatino Linotype"/>
                <a:cs typeface="Palatino Linotype"/>
              </a:rPr>
              <a:t>and </a:t>
            </a:r>
            <a:r>
              <a:rPr dirty="0" sz="1350" spc="15" i="1">
                <a:latin typeface="Palatino Linotype"/>
                <a:cs typeface="Palatino Linotype"/>
              </a:rPr>
              <a:t>medical </a:t>
            </a:r>
            <a:r>
              <a:rPr dirty="0" sz="1350" spc="-35" i="1">
                <a:latin typeface="Palatino Linotype"/>
                <a:cs typeface="Palatino Linotype"/>
              </a:rPr>
              <a:t>his</a:t>
            </a:r>
            <a:r>
              <a:rPr dirty="0" sz="1350" spc="-35">
                <a:latin typeface="Verdana"/>
                <a:cs typeface="Verdana"/>
              </a:rPr>
              <a:t>to</a:t>
            </a:r>
            <a:r>
              <a:rPr dirty="0" sz="1350" spc="-35" i="1">
                <a:latin typeface="Palatino Linotype"/>
                <a:cs typeface="Palatino Linotype"/>
              </a:rPr>
              <a:t>ry.</a:t>
            </a:r>
            <a:r>
              <a:rPr dirty="0" sz="1350" spc="265" i="1">
                <a:latin typeface="Palatino Linotype"/>
                <a:cs typeface="Palatino Linotype"/>
              </a:rPr>
              <a:t> </a:t>
            </a:r>
            <a:r>
              <a:rPr dirty="0" sz="1350" spc="100" i="1">
                <a:latin typeface="Palatino Linotype"/>
                <a:cs typeface="Palatino Linotype"/>
              </a:rPr>
              <a:t>It </a:t>
            </a:r>
            <a:r>
              <a:rPr dirty="0" sz="1350" i="1">
                <a:latin typeface="Palatino Linotype"/>
                <a:cs typeface="Palatino Linotype"/>
              </a:rPr>
              <a:t>should </a:t>
            </a:r>
            <a:r>
              <a:rPr dirty="0" sz="1350" spc="5" i="1">
                <a:latin typeface="Palatino Linotype"/>
                <a:cs typeface="Palatino Linotype"/>
              </a:rPr>
              <a:t>also </a:t>
            </a:r>
            <a:r>
              <a:rPr dirty="0" sz="1350" i="1">
                <a:latin typeface="Palatino Linotype"/>
                <a:cs typeface="Palatino Linotype"/>
              </a:rPr>
              <a:t>include </a:t>
            </a:r>
            <a:r>
              <a:rPr dirty="0" sz="1350" spc="10" i="1">
                <a:latin typeface="Palatino Linotype"/>
                <a:cs typeface="Palatino Linotype"/>
              </a:rPr>
              <a:t>informa</a:t>
            </a:r>
            <a:r>
              <a:rPr dirty="0" sz="1350" spc="10">
                <a:latin typeface="Verdana"/>
                <a:cs typeface="Verdana"/>
              </a:rPr>
              <a:t>ti</a:t>
            </a:r>
            <a:r>
              <a:rPr dirty="0" sz="1350" spc="10" i="1">
                <a:latin typeface="Palatino Linotype"/>
                <a:cs typeface="Palatino Linotype"/>
              </a:rPr>
              <a:t>on </a:t>
            </a:r>
            <a:r>
              <a:rPr dirty="0" sz="1350" i="1">
                <a:latin typeface="Palatino Linotype"/>
                <a:cs typeface="Palatino Linotype"/>
              </a:rPr>
              <a:t>on </a:t>
            </a:r>
            <a:r>
              <a:rPr dirty="0" sz="1350" spc="-95">
                <a:latin typeface="Verdana"/>
                <a:cs typeface="Verdana"/>
              </a:rPr>
              <a:t>th</a:t>
            </a:r>
            <a:r>
              <a:rPr dirty="0" sz="1350" spc="-95" i="1">
                <a:latin typeface="Palatino Linotype"/>
                <a:cs typeface="Palatino Linotype"/>
              </a:rPr>
              <a:t>e </a:t>
            </a:r>
            <a:r>
              <a:rPr dirty="0" sz="1350" spc="-90" i="1">
                <a:latin typeface="Palatino Linotype"/>
                <a:cs typeface="Palatino Linotype"/>
              </a:rPr>
              <a:t> </a:t>
            </a:r>
            <a:r>
              <a:rPr dirty="0" sz="1350" spc="-65">
                <a:latin typeface="Verdana"/>
                <a:cs typeface="Verdana"/>
              </a:rPr>
              <a:t>ty</a:t>
            </a:r>
            <a:r>
              <a:rPr dirty="0" sz="1350" spc="-65" i="1">
                <a:latin typeface="Palatino Linotype"/>
                <a:cs typeface="Palatino Linotype"/>
              </a:rPr>
              <a:t>pe</a:t>
            </a:r>
            <a:r>
              <a:rPr dirty="0" sz="1350" spc="-60" i="1">
                <a:latin typeface="Palatino Linotype"/>
                <a:cs typeface="Palatino Linotype"/>
              </a:rPr>
              <a:t> </a:t>
            </a:r>
            <a:r>
              <a:rPr dirty="0" sz="1350" spc="15" i="1">
                <a:latin typeface="Palatino Linotype"/>
                <a:cs typeface="Palatino Linotype"/>
              </a:rPr>
              <a:t>of </a:t>
            </a:r>
            <a:r>
              <a:rPr dirty="0" sz="1350" i="1">
                <a:latin typeface="Palatino Linotype"/>
                <a:cs typeface="Palatino Linotype"/>
              </a:rPr>
              <a:t>vaccine </a:t>
            </a:r>
            <a:r>
              <a:rPr dirty="0" sz="1350" spc="-20" i="1">
                <a:latin typeface="Palatino Linotype"/>
                <a:cs typeface="Palatino Linotype"/>
              </a:rPr>
              <a:t>adminis</a:t>
            </a:r>
            <a:r>
              <a:rPr dirty="0" sz="1350" spc="-20">
                <a:latin typeface="Verdana"/>
                <a:cs typeface="Verdana"/>
              </a:rPr>
              <a:t>te</a:t>
            </a:r>
            <a:r>
              <a:rPr dirty="0" sz="1350" spc="-20" i="1">
                <a:latin typeface="Palatino Linotype"/>
                <a:cs typeface="Palatino Linotype"/>
              </a:rPr>
              <a:t>red, </a:t>
            </a:r>
            <a:r>
              <a:rPr dirty="0" sz="1350" spc="-95">
                <a:latin typeface="Verdana"/>
                <a:cs typeface="Verdana"/>
              </a:rPr>
              <a:t>th</a:t>
            </a:r>
            <a:r>
              <a:rPr dirty="0" sz="1350" spc="-95" i="1">
                <a:latin typeface="Palatino Linotype"/>
                <a:cs typeface="Palatino Linotype"/>
              </a:rPr>
              <a:t>e</a:t>
            </a:r>
            <a:r>
              <a:rPr dirty="0" sz="1350" spc="-90" i="1">
                <a:latin typeface="Palatino Linotype"/>
                <a:cs typeface="Palatino Linotype"/>
              </a:rPr>
              <a:t> </a:t>
            </a:r>
            <a:r>
              <a:rPr dirty="0" sz="1350" spc="-70" i="1">
                <a:latin typeface="Palatino Linotype"/>
                <a:cs typeface="Palatino Linotype"/>
              </a:rPr>
              <a:t>da</a:t>
            </a:r>
            <a:r>
              <a:rPr dirty="0" sz="1350" spc="-70">
                <a:latin typeface="Verdana"/>
                <a:cs typeface="Verdana"/>
              </a:rPr>
              <a:t>te </a:t>
            </a:r>
            <a:r>
              <a:rPr dirty="0" sz="1350" spc="15" i="1">
                <a:latin typeface="Palatino Linotype"/>
                <a:cs typeface="Palatino Linotype"/>
              </a:rPr>
              <a:t>of </a:t>
            </a:r>
            <a:r>
              <a:rPr dirty="0" sz="1350" spc="-10" i="1">
                <a:latin typeface="Palatino Linotype"/>
                <a:cs typeface="Palatino Linotype"/>
              </a:rPr>
              <a:t>adminis</a:t>
            </a:r>
            <a:r>
              <a:rPr dirty="0" sz="1350" spc="-10">
                <a:latin typeface="Verdana"/>
                <a:cs typeface="Verdana"/>
              </a:rPr>
              <a:t>tr</a:t>
            </a:r>
            <a:r>
              <a:rPr dirty="0" sz="1350" spc="-10" i="1">
                <a:latin typeface="Palatino Linotype"/>
                <a:cs typeface="Palatino Linotype"/>
              </a:rPr>
              <a:t>a</a:t>
            </a:r>
            <a:r>
              <a:rPr dirty="0" sz="1350" spc="-10">
                <a:latin typeface="Verdana"/>
                <a:cs typeface="Verdana"/>
              </a:rPr>
              <a:t>ti</a:t>
            </a:r>
            <a:r>
              <a:rPr dirty="0" sz="1350" spc="-10" i="1">
                <a:latin typeface="Palatino Linotype"/>
                <a:cs typeface="Palatino Linotype"/>
              </a:rPr>
              <a:t>on, </a:t>
            </a:r>
            <a:r>
              <a:rPr dirty="0" sz="1350" spc="45" i="1">
                <a:latin typeface="Palatino Linotype"/>
                <a:cs typeface="Palatino Linotype"/>
              </a:rPr>
              <a:t>and </a:t>
            </a:r>
            <a:r>
              <a:rPr dirty="0" sz="1350" spc="60" i="1">
                <a:latin typeface="Palatino Linotype"/>
                <a:cs typeface="Palatino Linotype"/>
              </a:rPr>
              <a:t>any </a:t>
            </a:r>
            <a:r>
              <a:rPr dirty="0" sz="1350" spc="5" i="1">
                <a:latin typeface="Palatino Linotype"/>
                <a:cs typeface="Palatino Linotype"/>
              </a:rPr>
              <a:t>relevant </a:t>
            </a:r>
            <a:r>
              <a:rPr dirty="0" sz="1350" spc="15" i="1">
                <a:latin typeface="Palatino Linotype"/>
                <a:cs typeface="Palatino Linotype"/>
              </a:rPr>
              <a:t>medical </a:t>
            </a:r>
            <a:r>
              <a:rPr dirty="0" sz="1350" spc="20" i="1">
                <a:latin typeface="Palatino Linotype"/>
                <a:cs typeface="Palatino Linotype"/>
              </a:rPr>
              <a:t> </a:t>
            </a:r>
            <a:r>
              <a:rPr dirty="0" sz="1350" spc="10" i="1">
                <a:latin typeface="Palatino Linotype"/>
                <a:cs typeface="Palatino Linotype"/>
              </a:rPr>
              <a:t>informa</a:t>
            </a:r>
            <a:r>
              <a:rPr dirty="0" sz="1350" spc="10">
                <a:latin typeface="Verdana"/>
                <a:cs typeface="Verdana"/>
              </a:rPr>
              <a:t>ti</a:t>
            </a:r>
            <a:r>
              <a:rPr dirty="0" sz="1350" spc="10" i="1">
                <a:latin typeface="Palatino Linotype"/>
                <a:cs typeface="Palatino Linotype"/>
              </a:rPr>
              <a:t>on</a:t>
            </a:r>
            <a:r>
              <a:rPr dirty="0" sz="1350" spc="40" i="1">
                <a:latin typeface="Palatino Linotype"/>
                <a:cs typeface="Palatino Linotype"/>
              </a:rPr>
              <a:t> </a:t>
            </a:r>
            <a:r>
              <a:rPr dirty="0" sz="1350" i="1">
                <a:latin typeface="Palatino Linotype"/>
                <a:cs typeface="Palatino Linotype"/>
              </a:rPr>
              <a:t>such</a:t>
            </a:r>
            <a:r>
              <a:rPr dirty="0" sz="1350" spc="40" i="1">
                <a:latin typeface="Palatino Linotype"/>
                <a:cs typeface="Palatino Linotype"/>
              </a:rPr>
              <a:t> </a:t>
            </a:r>
            <a:r>
              <a:rPr dirty="0" sz="1350" spc="30" i="1">
                <a:latin typeface="Palatino Linotype"/>
                <a:cs typeface="Palatino Linotype"/>
              </a:rPr>
              <a:t>as</a:t>
            </a:r>
            <a:r>
              <a:rPr dirty="0" sz="1350" spc="40" i="1">
                <a:latin typeface="Palatino Linotype"/>
                <a:cs typeface="Palatino Linotype"/>
              </a:rPr>
              <a:t> </a:t>
            </a:r>
            <a:r>
              <a:rPr dirty="0" sz="1350" i="1">
                <a:latin typeface="Palatino Linotype"/>
                <a:cs typeface="Palatino Linotype"/>
              </a:rPr>
              <a:t>a</a:t>
            </a:r>
            <a:r>
              <a:rPr dirty="0" sz="1350">
                <a:latin typeface="Verdana"/>
                <a:cs typeface="Verdana"/>
              </a:rPr>
              <a:t>ll</a:t>
            </a:r>
            <a:r>
              <a:rPr dirty="0" sz="1350" i="1">
                <a:latin typeface="Palatino Linotype"/>
                <a:cs typeface="Palatino Linotype"/>
              </a:rPr>
              <a:t>ergies</a:t>
            </a:r>
            <a:r>
              <a:rPr dirty="0" sz="1350" spc="40" i="1">
                <a:latin typeface="Palatino Linotype"/>
                <a:cs typeface="Palatino Linotype"/>
              </a:rPr>
              <a:t> </a:t>
            </a:r>
            <a:r>
              <a:rPr dirty="0" sz="1350" spc="15" i="1">
                <a:latin typeface="Palatino Linotype"/>
                <a:cs typeface="Palatino Linotype"/>
              </a:rPr>
              <a:t>or</a:t>
            </a:r>
            <a:r>
              <a:rPr dirty="0" sz="1350" spc="40" i="1">
                <a:latin typeface="Palatino Linotype"/>
                <a:cs typeface="Palatino Linotype"/>
              </a:rPr>
              <a:t> </a:t>
            </a:r>
            <a:r>
              <a:rPr dirty="0" sz="1350" i="1">
                <a:latin typeface="Palatino Linotype"/>
                <a:cs typeface="Palatino Linotype"/>
              </a:rPr>
              <a:t>adverse</a:t>
            </a:r>
            <a:r>
              <a:rPr dirty="0" sz="1350" spc="40" i="1">
                <a:latin typeface="Palatino Linotype"/>
                <a:cs typeface="Palatino Linotype"/>
              </a:rPr>
              <a:t> </a:t>
            </a:r>
            <a:r>
              <a:rPr dirty="0" sz="1350" spc="-20" i="1">
                <a:latin typeface="Palatino Linotype"/>
                <a:cs typeface="Palatino Linotype"/>
              </a:rPr>
              <a:t>reac</a:t>
            </a:r>
            <a:r>
              <a:rPr dirty="0" sz="1350" spc="-20">
                <a:latin typeface="Verdana"/>
                <a:cs typeface="Verdana"/>
              </a:rPr>
              <a:t>ti</a:t>
            </a:r>
            <a:r>
              <a:rPr dirty="0" sz="1350" spc="-20" i="1">
                <a:latin typeface="Palatino Linotype"/>
                <a:cs typeface="Palatino Linotype"/>
              </a:rPr>
              <a:t>ons.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00" y="3785530"/>
            <a:ext cx="6145530" cy="109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29600"/>
              </a:lnSpc>
              <a:spcBef>
                <a:spcPts val="95"/>
              </a:spcBef>
            </a:pPr>
            <a:r>
              <a:rPr dirty="0" sz="1350" spc="-55">
                <a:latin typeface="Verdana"/>
                <a:cs typeface="Verdana"/>
              </a:rPr>
              <a:t>Th</a:t>
            </a:r>
            <a:r>
              <a:rPr dirty="0" sz="1350" spc="-55" i="1">
                <a:latin typeface="Palatino Linotype"/>
                <a:cs typeface="Palatino Linotype"/>
              </a:rPr>
              <a:t>e</a:t>
            </a:r>
            <a:r>
              <a:rPr dirty="0" sz="1350" spc="-50" i="1">
                <a:latin typeface="Palatino Linotype"/>
                <a:cs typeface="Palatino Linotype"/>
              </a:rPr>
              <a:t> </a:t>
            </a:r>
            <a:r>
              <a:rPr dirty="0" sz="1350" spc="-65" i="1">
                <a:latin typeface="Palatino Linotype"/>
                <a:cs typeface="Palatino Linotype"/>
              </a:rPr>
              <a:t>sys</a:t>
            </a:r>
            <a:r>
              <a:rPr dirty="0" sz="1350" spc="-65">
                <a:latin typeface="Verdana"/>
                <a:cs typeface="Verdana"/>
              </a:rPr>
              <a:t>te</a:t>
            </a:r>
            <a:r>
              <a:rPr dirty="0" sz="1350" spc="-65" i="1">
                <a:latin typeface="Palatino Linotype"/>
                <a:cs typeface="Palatino Linotype"/>
              </a:rPr>
              <a:t>m</a:t>
            </a:r>
            <a:r>
              <a:rPr dirty="0" sz="1350" spc="-60" i="1">
                <a:latin typeface="Palatino Linotype"/>
                <a:cs typeface="Palatino Linotype"/>
              </a:rPr>
              <a:t> </a:t>
            </a:r>
            <a:r>
              <a:rPr dirty="0" sz="1350" i="1">
                <a:latin typeface="Palatino Linotype"/>
                <a:cs typeface="Palatino Linotype"/>
              </a:rPr>
              <a:t>should </a:t>
            </a:r>
            <a:r>
              <a:rPr dirty="0" sz="1350" spc="5" i="1">
                <a:latin typeface="Palatino Linotype"/>
                <a:cs typeface="Palatino Linotype"/>
              </a:rPr>
              <a:t>be </a:t>
            </a:r>
            <a:r>
              <a:rPr dirty="0" sz="1350" i="1">
                <a:latin typeface="Palatino Linotype"/>
                <a:cs typeface="Palatino Linotype"/>
              </a:rPr>
              <a:t>user-</a:t>
            </a:r>
            <a:r>
              <a:rPr dirty="0" sz="1350">
                <a:latin typeface="Verdana"/>
                <a:cs typeface="Verdana"/>
              </a:rPr>
              <a:t>fr</a:t>
            </a:r>
            <a:r>
              <a:rPr dirty="0" sz="1350" i="1">
                <a:latin typeface="Palatino Linotype"/>
                <a:cs typeface="Palatino Linotype"/>
              </a:rPr>
              <a:t>iendly </a:t>
            </a:r>
            <a:r>
              <a:rPr dirty="0" sz="1350" spc="45" i="1">
                <a:latin typeface="Palatino Linotype"/>
                <a:cs typeface="Palatino Linotype"/>
              </a:rPr>
              <a:t>and </a:t>
            </a:r>
            <a:r>
              <a:rPr dirty="0" sz="1350" spc="-10" i="1">
                <a:latin typeface="Palatino Linotype"/>
                <a:cs typeface="Palatino Linotype"/>
              </a:rPr>
              <a:t>a</a:t>
            </a:r>
            <a:r>
              <a:rPr dirty="0" sz="1350" spc="-10">
                <a:latin typeface="Verdana"/>
                <a:cs typeface="Verdana"/>
              </a:rPr>
              <a:t>ll</a:t>
            </a:r>
            <a:r>
              <a:rPr dirty="0" sz="1350" spc="-10" i="1">
                <a:latin typeface="Palatino Linotype"/>
                <a:cs typeface="Palatino Linotype"/>
              </a:rPr>
              <a:t>ow </a:t>
            </a:r>
            <a:r>
              <a:rPr dirty="0" sz="1350" spc="-15" i="1">
                <a:latin typeface="Palatino Linotype"/>
                <a:cs typeface="Palatino Linotype"/>
              </a:rPr>
              <a:t>au</a:t>
            </a:r>
            <a:r>
              <a:rPr dirty="0" sz="1350" spc="-15">
                <a:latin typeface="Verdana"/>
                <a:cs typeface="Verdana"/>
              </a:rPr>
              <a:t>th</a:t>
            </a:r>
            <a:r>
              <a:rPr dirty="0" sz="1350" spc="-15" i="1">
                <a:latin typeface="Palatino Linotype"/>
                <a:cs typeface="Palatino Linotype"/>
              </a:rPr>
              <a:t>orised </a:t>
            </a:r>
            <a:r>
              <a:rPr dirty="0" sz="1350" spc="-10" i="1">
                <a:latin typeface="Palatino Linotype"/>
                <a:cs typeface="Palatino Linotype"/>
              </a:rPr>
              <a:t>heal</a:t>
            </a:r>
            <a:r>
              <a:rPr dirty="0" sz="1350" spc="-10">
                <a:latin typeface="Verdana"/>
                <a:cs typeface="Verdana"/>
              </a:rPr>
              <a:t>th</a:t>
            </a:r>
            <a:r>
              <a:rPr dirty="0" sz="1350" spc="-10" i="1">
                <a:latin typeface="Palatino Linotype"/>
                <a:cs typeface="Palatino Linotype"/>
              </a:rPr>
              <a:t>care </a:t>
            </a:r>
            <a:r>
              <a:rPr dirty="0" sz="1350" i="1">
                <a:latin typeface="Palatino Linotype"/>
                <a:cs typeface="Palatino Linotype"/>
              </a:rPr>
              <a:t>professionals </a:t>
            </a:r>
            <a:r>
              <a:rPr dirty="0" sz="1350" spc="-165">
                <a:latin typeface="Verdana"/>
                <a:cs typeface="Verdana"/>
              </a:rPr>
              <a:t>to </a:t>
            </a:r>
            <a:r>
              <a:rPr dirty="0" sz="1350" spc="-160">
                <a:latin typeface="Verdana"/>
                <a:cs typeface="Verdana"/>
              </a:rPr>
              <a:t> </a:t>
            </a:r>
            <a:r>
              <a:rPr dirty="0" sz="1350" spc="15" i="1">
                <a:latin typeface="Palatino Linotype"/>
                <a:cs typeface="Palatino Linotype"/>
              </a:rPr>
              <a:t>input </a:t>
            </a:r>
            <a:r>
              <a:rPr dirty="0" sz="1350" spc="45" i="1">
                <a:latin typeface="Palatino Linotype"/>
                <a:cs typeface="Palatino Linotype"/>
              </a:rPr>
              <a:t>and </a:t>
            </a:r>
            <a:r>
              <a:rPr dirty="0" sz="1350" spc="-10" i="1">
                <a:latin typeface="Palatino Linotype"/>
                <a:cs typeface="Palatino Linotype"/>
              </a:rPr>
              <a:t>access </a:t>
            </a:r>
            <a:r>
              <a:rPr dirty="0" sz="1350" spc="60" i="1">
                <a:latin typeface="Palatino Linotype"/>
                <a:cs typeface="Palatino Linotype"/>
              </a:rPr>
              <a:t>data </a:t>
            </a:r>
            <a:r>
              <a:rPr dirty="0" sz="1350" spc="10" i="1">
                <a:latin typeface="Palatino Linotype"/>
                <a:cs typeface="Palatino Linotype"/>
              </a:rPr>
              <a:t>easily. </a:t>
            </a:r>
            <a:r>
              <a:rPr dirty="0" sz="1350" spc="100" i="1">
                <a:latin typeface="Palatino Linotype"/>
                <a:cs typeface="Palatino Linotype"/>
              </a:rPr>
              <a:t>It </a:t>
            </a:r>
            <a:r>
              <a:rPr dirty="0" sz="1350" i="1">
                <a:latin typeface="Palatino Linotype"/>
                <a:cs typeface="Palatino Linotype"/>
              </a:rPr>
              <a:t>should </a:t>
            </a:r>
            <a:r>
              <a:rPr dirty="0" sz="1350" spc="5" i="1">
                <a:latin typeface="Palatino Linotype"/>
                <a:cs typeface="Palatino Linotype"/>
              </a:rPr>
              <a:t>also </a:t>
            </a:r>
            <a:r>
              <a:rPr dirty="0" sz="1350" spc="-5" i="1">
                <a:latin typeface="Palatino Linotype"/>
                <a:cs typeface="Palatino Linotype"/>
              </a:rPr>
              <a:t>provide </a:t>
            </a:r>
            <a:r>
              <a:rPr dirty="0" sz="1350" i="1">
                <a:latin typeface="Palatino Linotype"/>
                <a:cs typeface="Palatino Linotype"/>
              </a:rPr>
              <a:t>real-</a:t>
            </a:r>
            <a:r>
              <a:rPr dirty="0" sz="1350">
                <a:latin typeface="Verdana"/>
                <a:cs typeface="Verdana"/>
              </a:rPr>
              <a:t>ti</a:t>
            </a:r>
            <a:r>
              <a:rPr dirty="0" sz="1350" i="1">
                <a:latin typeface="Palatino Linotype"/>
                <a:cs typeface="Palatino Linotype"/>
              </a:rPr>
              <a:t>me </a:t>
            </a:r>
            <a:r>
              <a:rPr dirty="0" sz="1350" spc="-45" i="1">
                <a:latin typeface="Palatino Linotype"/>
                <a:cs typeface="Palatino Linotype"/>
              </a:rPr>
              <a:t>upda</a:t>
            </a:r>
            <a:r>
              <a:rPr dirty="0" sz="1350" spc="-45">
                <a:latin typeface="Verdana"/>
                <a:cs typeface="Verdana"/>
              </a:rPr>
              <a:t>te</a:t>
            </a:r>
            <a:r>
              <a:rPr dirty="0" sz="1350" spc="-45" i="1">
                <a:latin typeface="Palatino Linotype"/>
                <a:cs typeface="Palatino Linotype"/>
              </a:rPr>
              <a:t>s </a:t>
            </a:r>
            <a:r>
              <a:rPr dirty="0" sz="1350" i="1">
                <a:latin typeface="Palatino Linotype"/>
                <a:cs typeface="Palatino Linotype"/>
              </a:rPr>
              <a:t>on </a:t>
            </a:r>
            <a:r>
              <a:rPr dirty="0" sz="1350" spc="-5" i="1">
                <a:latin typeface="Palatino Linotype"/>
                <a:cs typeface="Palatino Linotype"/>
              </a:rPr>
              <a:t>vaccina</a:t>
            </a:r>
            <a:r>
              <a:rPr dirty="0" sz="1350" spc="-5">
                <a:latin typeface="Verdana"/>
                <a:cs typeface="Verdana"/>
              </a:rPr>
              <a:t>ti</a:t>
            </a:r>
            <a:r>
              <a:rPr dirty="0" sz="1350" spc="-5" i="1">
                <a:latin typeface="Palatino Linotype"/>
                <a:cs typeface="Palatino Linotype"/>
              </a:rPr>
              <a:t>on </a:t>
            </a:r>
            <a:r>
              <a:rPr dirty="0" sz="1350" i="1">
                <a:latin typeface="Palatino Linotype"/>
                <a:cs typeface="Palatino Linotype"/>
              </a:rPr>
              <a:t> </a:t>
            </a:r>
            <a:r>
              <a:rPr dirty="0" sz="1350" spc="-5" i="1">
                <a:latin typeface="Palatino Linotype"/>
                <a:cs typeface="Palatino Linotype"/>
              </a:rPr>
              <a:t>coverage</a:t>
            </a:r>
            <a:r>
              <a:rPr dirty="0" sz="1350" i="1">
                <a:latin typeface="Palatino Linotype"/>
                <a:cs typeface="Palatino Linotype"/>
              </a:rPr>
              <a:t> </a:t>
            </a:r>
            <a:r>
              <a:rPr dirty="0" sz="1350" spc="50" i="1">
                <a:latin typeface="Palatino Linotype"/>
                <a:cs typeface="Palatino Linotype"/>
              </a:rPr>
              <a:t>and </a:t>
            </a:r>
            <a:r>
              <a:rPr dirty="0" sz="1350" spc="-35">
                <a:latin typeface="Verdana"/>
                <a:cs typeface="Verdana"/>
              </a:rPr>
              <a:t>tr</a:t>
            </a:r>
            <a:r>
              <a:rPr dirty="0" sz="1350" spc="-35" i="1">
                <a:latin typeface="Palatino Linotype"/>
                <a:cs typeface="Palatino Linotype"/>
              </a:rPr>
              <a:t>ends,</a:t>
            </a:r>
            <a:r>
              <a:rPr dirty="0" sz="1350" spc="-30" i="1">
                <a:latin typeface="Palatino Linotype"/>
                <a:cs typeface="Palatino Linotype"/>
              </a:rPr>
              <a:t> </a:t>
            </a:r>
            <a:r>
              <a:rPr dirty="0" sz="1350" spc="20" i="1">
                <a:latin typeface="Palatino Linotype"/>
                <a:cs typeface="Palatino Linotype"/>
              </a:rPr>
              <a:t>enabling</a:t>
            </a:r>
            <a:r>
              <a:rPr dirty="0" sz="1350" spc="25" i="1">
                <a:latin typeface="Palatino Linotype"/>
                <a:cs typeface="Palatino Linotype"/>
              </a:rPr>
              <a:t> </a:t>
            </a:r>
            <a:r>
              <a:rPr dirty="0" sz="1350" spc="15" i="1">
                <a:latin typeface="Palatino Linotype"/>
                <a:cs typeface="Palatino Linotype"/>
              </a:rPr>
              <a:t>decision-makers</a:t>
            </a:r>
            <a:r>
              <a:rPr dirty="0" sz="1350" spc="20" i="1">
                <a:latin typeface="Palatino Linotype"/>
                <a:cs typeface="Palatino Linotype"/>
              </a:rPr>
              <a:t> </a:t>
            </a:r>
            <a:r>
              <a:rPr dirty="0" sz="1350" spc="-165">
                <a:latin typeface="Verdana"/>
                <a:cs typeface="Verdana"/>
              </a:rPr>
              <a:t>to</a:t>
            </a:r>
            <a:r>
              <a:rPr dirty="0" sz="1350" spc="-160">
                <a:latin typeface="Verdana"/>
                <a:cs typeface="Verdana"/>
              </a:rPr>
              <a:t> </a:t>
            </a:r>
            <a:r>
              <a:rPr dirty="0" sz="1350" spc="40" i="1">
                <a:latin typeface="Palatino Linotype"/>
                <a:cs typeface="Palatino Linotype"/>
              </a:rPr>
              <a:t>make </a:t>
            </a:r>
            <a:r>
              <a:rPr dirty="0" sz="1350" spc="25" i="1">
                <a:latin typeface="Palatino Linotype"/>
                <a:cs typeface="Palatino Linotype"/>
              </a:rPr>
              <a:t>informed</a:t>
            </a:r>
            <a:r>
              <a:rPr dirty="0" sz="1350" spc="30" i="1">
                <a:latin typeface="Palatino Linotype"/>
                <a:cs typeface="Palatino Linotype"/>
              </a:rPr>
              <a:t> </a:t>
            </a:r>
            <a:r>
              <a:rPr dirty="0" sz="1350" i="1">
                <a:latin typeface="Palatino Linotype"/>
                <a:cs typeface="Palatino Linotype"/>
              </a:rPr>
              <a:t>decisions</a:t>
            </a:r>
            <a:r>
              <a:rPr dirty="0" sz="1350" spc="5" i="1">
                <a:latin typeface="Palatino Linotype"/>
                <a:cs typeface="Palatino Linotype"/>
              </a:rPr>
              <a:t> </a:t>
            </a:r>
            <a:r>
              <a:rPr dirty="0" sz="1350" spc="35" i="1">
                <a:latin typeface="Palatino Linotype"/>
                <a:cs typeface="Palatino Linotype"/>
              </a:rPr>
              <a:t>about </a:t>
            </a:r>
            <a:r>
              <a:rPr dirty="0" sz="1350" spc="40" i="1">
                <a:latin typeface="Palatino Linotype"/>
                <a:cs typeface="Palatino Linotype"/>
              </a:rPr>
              <a:t> </a:t>
            </a:r>
            <a:r>
              <a:rPr dirty="0" sz="1350" spc="-10" i="1">
                <a:latin typeface="Palatino Linotype"/>
                <a:cs typeface="Palatino Linotype"/>
              </a:rPr>
              <a:t>resource</a:t>
            </a:r>
            <a:r>
              <a:rPr dirty="0" sz="1350" spc="40" i="1">
                <a:latin typeface="Palatino Linotype"/>
                <a:cs typeface="Palatino Linotype"/>
              </a:rPr>
              <a:t> </a:t>
            </a:r>
            <a:r>
              <a:rPr dirty="0" sz="1350" i="1">
                <a:latin typeface="Palatino Linotype"/>
                <a:cs typeface="Palatino Linotype"/>
              </a:rPr>
              <a:t>a</a:t>
            </a:r>
            <a:r>
              <a:rPr dirty="0" sz="1350">
                <a:latin typeface="Verdana"/>
                <a:cs typeface="Verdana"/>
              </a:rPr>
              <a:t>ll</a:t>
            </a:r>
            <a:r>
              <a:rPr dirty="0" sz="1350" i="1">
                <a:latin typeface="Palatino Linotype"/>
                <a:cs typeface="Palatino Linotype"/>
              </a:rPr>
              <a:t>oca</a:t>
            </a:r>
            <a:r>
              <a:rPr dirty="0" sz="1350">
                <a:latin typeface="Verdana"/>
                <a:cs typeface="Verdana"/>
              </a:rPr>
              <a:t>ti</a:t>
            </a:r>
            <a:r>
              <a:rPr dirty="0" sz="1350" i="1">
                <a:latin typeface="Palatino Linotype"/>
                <a:cs typeface="Palatino Linotype"/>
              </a:rPr>
              <a:t>on</a:t>
            </a:r>
            <a:r>
              <a:rPr dirty="0" sz="1350" spc="40" i="1">
                <a:latin typeface="Palatino Linotype"/>
                <a:cs typeface="Palatino Linotype"/>
              </a:rPr>
              <a:t> </a:t>
            </a:r>
            <a:r>
              <a:rPr dirty="0" sz="1350" spc="45" i="1">
                <a:latin typeface="Palatino Linotype"/>
                <a:cs typeface="Palatino Linotype"/>
              </a:rPr>
              <a:t>and</a:t>
            </a:r>
            <a:r>
              <a:rPr dirty="0" sz="1350" spc="40" i="1">
                <a:latin typeface="Palatino Linotype"/>
                <a:cs typeface="Palatino Linotype"/>
              </a:rPr>
              <a:t> </a:t>
            </a:r>
            <a:r>
              <a:rPr dirty="0" sz="1350" spc="5" i="1">
                <a:latin typeface="Palatino Linotype"/>
                <a:cs typeface="Palatino Linotype"/>
              </a:rPr>
              <a:t>public</a:t>
            </a:r>
            <a:r>
              <a:rPr dirty="0" sz="1350" spc="40" i="1">
                <a:latin typeface="Palatino Linotype"/>
                <a:cs typeface="Palatino Linotype"/>
              </a:rPr>
              <a:t> </a:t>
            </a:r>
            <a:r>
              <a:rPr dirty="0" sz="1350" spc="-25" i="1">
                <a:latin typeface="Palatino Linotype"/>
                <a:cs typeface="Palatino Linotype"/>
              </a:rPr>
              <a:t>heal</a:t>
            </a:r>
            <a:r>
              <a:rPr dirty="0" sz="1350" spc="-25">
                <a:latin typeface="Verdana"/>
                <a:cs typeface="Verdana"/>
              </a:rPr>
              <a:t>th</a:t>
            </a:r>
            <a:r>
              <a:rPr dirty="0" sz="1350" spc="-95">
                <a:latin typeface="Verdana"/>
                <a:cs typeface="Verdana"/>
              </a:rPr>
              <a:t> </a:t>
            </a:r>
            <a:r>
              <a:rPr dirty="0" sz="1350" spc="-25" i="1">
                <a:latin typeface="Palatino Linotype"/>
                <a:cs typeface="Palatino Linotype"/>
              </a:rPr>
              <a:t>ini</a:t>
            </a:r>
            <a:r>
              <a:rPr dirty="0" sz="1350" spc="-25">
                <a:latin typeface="Verdana"/>
                <a:cs typeface="Verdana"/>
              </a:rPr>
              <a:t>ti</a:t>
            </a:r>
            <a:r>
              <a:rPr dirty="0" sz="1350" spc="-25" i="1">
                <a:latin typeface="Palatino Linotype"/>
                <a:cs typeface="Palatino Linotype"/>
              </a:rPr>
              <a:t>a</a:t>
            </a:r>
            <a:r>
              <a:rPr dirty="0" sz="1350" spc="-25">
                <a:latin typeface="Verdana"/>
                <a:cs typeface="Verdana"/>
              </a:rPr>
              <a:t>ti</a:t>
            </a:r>
            <a:r>
              <a:rPr dirty="0" sz="1350" spc="-25" i="1">
                <a:latin typeface="Palatino Linotype"/>
                <a:cs typeface="Palatino Linotype"/>
              </a:rPr>
              <a:t>ves.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300" y="5423830"/>
            <a:ext cx="6146800" cy="109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29600"/>
              </a:lnSpc>
              <a:spcBef>
                <a:spcPts val="95"/>
              </a:spcBef>
            </a:pPr>
            <a:r>
              <a:rPr dirty="0" sz="1350" spc="5" i="1">
                <a:latin typeface="Palatino Linotype"/>
                <a:cs typeface="Palatino Linotype"/>
              </a:rPr>
              <a:t>Addi</a:t>
            </a:r>
            <a:r>
              <a:rPr dirty="0" sz="1350" spc="5">
                <a:latin typeface="Verdana"/>
                <a:cs typeface="Verdana"/>
              </a:rPr>
              <a:t>ti</a:t>
            </a:r>
            <a:r>
              <a:rPr dirty="0" sz="1350" spc="5" i="1">
                <a:latin typeface="Palatino Linotype"/>
                <a:cs typeface="Palatino Linotype"/>
              </a:rPr>
              <a:t>ona</a:t>
            </a:r>
            <a:r>
              <a:rPr dirty="0" sz="1350" spc="5">
                <a:latin typeface="Verdana"/>
                <a:cs typeface="Verdana"/>
              </a:rPr>
              <a:t>ll</a:t>
            </a:r>
            <a:r>
              <a:rPr dirty="0" sz="1350" spc="5" i="1">
                <a:latin typeface="Palatino Linotype"/>
                <a:cs typeface="Palatino Linotype"/>
              </a:rPr>
              <a:t>y,</a:t>
            </a:r>
            <a:r>
              <a:rPr dirty="0" sz="1350" spc="10" i="1">
                <a:latin typeface="Palatino Linotype"/>
                <a:cs typeface="Palatino Linotype"/>
              </a:rPr>
              <a:t> </a:t>
            </a:r>
            <a:r>
              <a:rPr dirty="0" sz="1350" spc="-95">
                <a:latin typeface="Verdana"/>
                <a:cs typeface="Verdana"/>
              </a:rPr>
              <a:t>th</a:t>
            </a:r>
            <a:r>
              <a:rPr dirty="0" sz="1350" spc="-95" i="1">
                <a:latin typeface="Palatino Linotype"/>
                <a:cs typeface="Palatino Linotype"/>
              </a:rPr>
              <a:t>e</a:t>
            </a:r>
            <a:r>
              <a:rPr dirty="0" sz="1350" spc="-90" i="1">
                <a:latin typeface="Palatino Linotype"/>
                <a:cs typeface="Palatino Linotype"/>
              </a:rPr>
              <a:t> </a:t>
            </a:r>
            <a:r>
              <a:rPr dirty="0" sz="1350" spc="-65" i="1">
                <a:latin typeface="Palatino Linotype"/>
                <a:cs typeface="Palatino Linotype"/>
              </a:rPr>
              <a:t>sys</a:t>
            </a:r>
            <a:r>
              <a:rPr dirty="0" sz="1350" spc="-65">
                <a:latin typeface="Verdana"/>
                <a:cs typeface="Verdana"/>
              </a:rPr>
              <a:t>te</a:t>
            </a:r>
            <a:r>
              <a:rPr dirty="0" sz="1350" spc="-65" i="1">
                <a:latin typeface="Palatino Linotype"/>
                <a:cs typeface="Palatino Linotype"/>
              </a:rPr>
              <a:t>m</a:t>
            </a:r>
            <a:r>
              <a:rPr dirty="0" sz="1350" spc="-60" i="1">
                <a:latin typeface="Palatino Linotype"/>
                <a:cs typeface="Palatino Linotype"/>
              </a:rPr>
              <a:t> </a:t>
            </a:r>
            <a:r>
              <a:rPr dirty="0" sz="1350" spc="5" i="1">
                <a:latin typeface="Palatino Linotype"/>
                <a:cs typeface="Palatino Linotype"/>
              </a:rPr>
              <a:t>should</a:t>
            </a:r>
            <a:r>
              <a:rPr dirty="0" sz="1350" spc="10" i="1">
                <a:latin typeface="Palatino Linotype"/>
                <a:cs typeface="Palatino Linotype"/>
              </a:rPr>
              <a:t> be</a:t>
            </a:r>
            <a:r>
              <a:rPr dirty="0" sz="1350" spc="15" i="1">
                <a:latin typeface="Palatino Linotype"/>
                <a:cs typeface="Palatino Linotype"/>
              </a:rPr>
              <a:t> </a:t>
            </a:r>
            <a:r>
              <a:rPr dirty="0" sz="1350" spc="-20" i="1">
                <a:latin typeface="Palatino Linotype"/>
                <a:cs typeface="Palatino Linotype"/>
              </a:rPr>
              <a:t>secure,</a:t>
            </a:r>
            <a:r>
              <a:rPr dirty="0" sz="1350" spc="-15" i="1">
                <a:latin typeface="Palatino Linotype"/>
                <a:cs typeface="Palatino Linotype"/>
              </a:rPr>
              <a:t> </a:t>
            </a:r>
            <a:r>
              <a:rPr dirty="0" sz="1350" spc="-90" i="1">
                <a:latin typeface="Palatino Linotype"/>
                <a:cs typeface="Palatino Linotype"/>
              </a:rPr>
              <a:t>wi</a:t>
            </a:r>
            <a:r>
              <a:rPr dirty="0" sz="1350" spc="-90">
                <a:latin typeface="Verdana"/>
                <a:cs typeface="Verdana"/>
              </a:rPr>
              <a:t>th </a:t>
            </a:r>
            <a:r>
              <a:rPr dirty="0" sz="1350" spc="-10" i="1">
                <a:latin typeface="Palatino Linotype"/>
                <a:cs typeface="Palatino Linotype"/>
              </a:rPr>
              <a:t>appropria</a:t>
            </a:r>
            <a:r>
              <a:rPr dirty="0" sz="1350" spc="-10">
                <a:latin typeface="Verdana"/>
                <a:cs typeface="Verdana"/>
              </a:rPr>
              <a:t>te </a:t>
            </a:r>
            <a:r>
              <a:rPr dirty="0" sz="1350" spc="10" i="1">
                <a:latin typeface="Palatino Linotype"/>
                <a:cs typeface="Palatino Linotype"/>
              </a:rPr>
              <a:t>measures</a:t>
            </a:r>
            <a:r>
              <a:rPr dirty="0" sz="1350" spc="15" i="1">
                <a:latin typeface="Palatino Linotype"/>
                <a:cs typeface="Palatino Linotype"/>
              </a:rPr>
              <a:t> </a:t>
            </a:r>
            <a:r>
              <a:rPr dirty="0" sz="1350" spc="25" i="1">
                <a:latin typeface="Palatino Linotype"/>
                <a:cs typeface="Palatino Linotype"/>
              </a:rPr>
              <a:t>in  </a:t>
            </a:r>
            <a:r>
              <a:rPr dirty="0" sz="1350" spc="10" i="1">
                <a:latin typeface="Palatino Linotype"/>
                <a:cs typeface="Palatino Linotype"/>
              </a:rPr>
              <a:t>place  </a:t>
            </a:r>
            <a:r>
              <a:rPr dirty="0" sz="1350" spc="-165">
                <a:latin typeface="Verdana"/>
                <a:cs typeface="Verdana"/>
              </a:rPr>
              <a:t>to </a:t>
            </a:r>
            <a:r>
              <a:rPr dirty="0" sz="1350" spc="-160">
                <a:latin typeface="Verdana"/>
                <a:cs typeface="Verdana"/>
              </a:rPr>
              <a:t> </a:t>
            </a:r>
            <a:r>
              <a:rPr dirty="0" sz="1350" spc="-55" i="1">
                <a:latin typeface="Palatino Linotype"/>
                <a:cs typeface="Palatino Linotype"/>
              </a:rPr>
              <a:t>pro</a:t>
            </a:r>
            <a:r>
              <a:rPr dirty="0" sz="1350" spc="-55">
                <a:latin typeface="Verdana"/>
                <a:cs typeface="Verdana"/>
              </a:rPr>
              <a:t>te</a:t>
            </a:r>
            <a:r>
              <a:rPr dirty="0" sz="1350" spc="-55" i="1">
                <a:latin typeface="Palatino Linotype"/>
                <a:cs typeface="Palatino Linotype"/>
              </a:rPr>
              <a:t>ct</a:t>
            </a:r>
            <a:r>
              <a:rPr dirty="0" sz="1350" spc="-50" i="1">
                <a:latin typeface="Palatino Linotype"/>
                <a:cs typeface="Palatino Linotype"/>
              </a:rPr>
              <a:t> </a:t>
            </a:r>
            <a:r>
              <a:rPr dirty="0" sz="1350" spc="-30" i="1">
                <a:latin typeface="Palatino Linotype"/>
                <a:cs typeface="Palatino Linotype"/>
              </a:rPr>
              <a:t>sensi</a:t>
            </a:r>
            <a:r>
              <a:rPr dirty="0" sz="1350" spc="-30">
                <a:latin typeface="Verdana"/>
                <a:cs typeface="Verdana"/>
              </a:rPr>
              <a:t>ti</a:t>
            </a:r>
            <a:r>
              <a:rPr dirty="0" sz="1350" spc="-30" i="1">
                <a:latin typeface="Palatino Linotype"/>
                <a:cs typeface="Palatino Linotype"/>
              </a:rPr>
              <a:t>ve</a:t>
            </a:r>
            <a:r>
              <a:rPr dirty="0" sz="1350" spc="-25" i="1">
                <a:latin typeface="Palatino Linotype"/>
                <a:cs typeface="Palatino Linotype"/>
              </a:rPr>
              <a:t> </a:t>
            </a:r>
            <a:r>
              <a:rPr dirty="0" sz="1350" spc="60" i="1">
                <a:latin typeface="Palatino Linotype"/>
                <a:cs typeface="Palatino Linotype"/>
              </a:rPr>
              <a:t>data </a:t>
            </a:r>
            <a:r>
              <a:rPr dirty="0" sz="1350" spc="-20">
                <a:latin typeface="Verdana"/>
                <a:cs typeface="Verdana"/>
              </a:rPr>
              <a:t>fr</a:t>
            </a:r>
            <a:r>
              <a:rPr dirty="0" sz="1350" spc="-20" i="1">
                <a:latin typeface="Palatino Linotype"/>
                <a:cs typeface="Palatino Linotype"/>
              </a:rPr>
              <a:t>om</a:t>
            </a:r>
            <a:r>
              <a:rPr dirty="0" sz="1350" spc="-15" i="1">
                <a:latin typeface="Palatino Linotype"/>
                <a:cs typeface="Palatino Linotype"/>
              </a:rPr>
              <a:t> </a:t>
            </a:r>
            <a:r>
              <a:rPr dirty="0" sz="1350" spc="-10" i="1">
                <a:latin typeface="Palatino Linotype"/>
                <a:cs typeface="Palatino Linotype"/>
              </a:rPr>
              <a:t>unau</a:t>
            </a:r>
            <a:r>
              <a:rPr dirty="0" sz="1350" spc="-10">
                <a:latin typeface="Verdana"/>
                <a:cs typeface="Verdana"/>
              </a:rPr>
              <a:t>th</a:t>
            </a:r>
            <a:r>
              <a:rPr dirty="0" sz="1350" spc="-10" i="1">
                <a:latin typeface="Palatino Linotype"/>
                <a:cs typeface="Palatino Linotype"/>
              </a:rPr>
              <a:t>orized </a:t>
            </a:r>
            <a:r>
              <a:rPr dirty="0" sz="1350" spc="-15" i="1">
                <a:latin typeface="Palatino Linotype"/>
                <a:cs typeface="Palatino Linotype"/>
              </a:rPr>
              <a:t>access </a:t>
            </a:r>
            <a:r>
              <a:rPr dirty="0" sz="1350" spc="15" i="1">
                <a:latin typeface="Palatino Linotype"/>
                <a:cs typeface="Palatino Linotype"/>
              </a:rPr>
              <a:t>or </a:t>
            </a:r>
            <a:r>
              <a:rPr dirty="0" sz="1350" spc="5" i="1">
                <a:latin typeface="Palatino Linotype"/>
                <a:cs typeface="Palatino Linotype"/>
              </a:rPr>
              <a:t>breaches. </a:t>
            </a:r>
            <a:r>
              <a:rPr dirty="0" sz="1350" spc="100" i="1">
                <a:latin typeface="Palatino Linotype"/>
                <a:cs typeface="Palatino Linotype"/>
              </a:rPr>
              <a:t>It </a:t>
            </a:r>
            <a:r>
              <a:rPr dirty="0" sz="1350" spc="5" i="1">
                <a:latin typeface="Palatino Linotype"/>
                <a:cs typeface="Palatino Linotype"/>
              </a:rPr>
              <a:t>should </a:t>
            </a:r>
            <a:r>
              <a:rPr dirty="0" sz="1350" i="1">
                <a:latin typeface="Palatino Linotype"/>
                <a:cs typeface="Palatino Linotype"/>
              </a:rPr>
              <a:t>comply </a:t>
            </a:r>
            <a:r>
              <a:rPr dirty="0" sz="1350" spc="-90" i="1">
                <a:latin typeface="Palatino Linotype"/>
                <a:cs typeface="Palatino Linotype"/>
              </a:rPr>
              <a:t>wi</a:t>
            </a:r>
            <a:r>
              <a:rPr dirty="0" sz="1350" spc="-90">
                <a:latin typeface="Verdana"/>
                <a:cs typeface="Verdana"/>
              </a:rPr>
              <a:t>th </a:t>
            </a:r>
            <a:r>
              <a:rPr dirty="0" sz="1350" spc="-85">
                <a:latin typeface="Verdana"/>
                <a:cs typeface="Verdana"/>
              </a:rPr>
              <a:t> </a:t>
            </a:r>
            <a:r>
              <a:rPr dirty="0" sz="1350" spc="5" i="1">
                <a:latin typeface="Palatino Linotype"/>
                <a:cs typeface="Palatino Linotype"/>
              </a:rPr>
              <a:t>relevant</a:t>
            </a:r>
            <a:r>
              <a:rPr dirty="0" sz="1350" spc="10" i="1">
                <a:latin typeface="Palatino Linotype"/>
                <a:cs typeface="Palatino Linotype"/>
              </a:rPr>
              <a:t> </a:t>
            </a:r>
            <a:r>
              <a:rPr dirty="0" sz="1350" spc="60" i="1">
                <a:latin typeface="Palatino Linotype"/>
                <a:cs typeface="Palatino Linotype"/>
              </a:rPr>
              <a:t>data </a:t>
            </a:r>
            <a:r>
              <a:rPr dirty="0" sz="1350" spc="-55" i="1">
                <a:latin typeface="Palatino Linotype"/>
                <a:cs typeface="Palatino Linotype"/>
              </a:rPr>
              <a:t>pro</a:t>
            </a:r>
            <a:r>
              <a:rPr dirty="0" sz="1350" spc="-55">
                <a:latin typeface="Verdana"/>
                <a:cs typeface="Verdana"/>
              </a:rPr>
              <a:t>te</a:t>
            </a:r>
            <a:r>
              <a:rPr dirty="0" sz="1350" spc="-55" i="1">
                <a:latin typeface="Palatino Linotype"/>
                <a:cs typeface="Palatino Linotype"/>
              </a:rPr>
              <a:t>c</a:t>
            </a:r>
            <a:r>
              <a:rPr dirty="0" sz="1350" spc="-55">
                <a:latin typeface="Verdana"/>
                <a:cs typeface="Verdana"/>
              </a:rPr>
              <a:t>ti</a:t>
            </a:r>
            <a:r>
              <a:rPr dirty="0" sz="1350" spc="-55" i="1">
                <a:latin typeface="Palatino Linotype"/>
                <a:cs typeface="Palatino Linotype"/>
              </a:rPr>
              <a:t>on</a:t>
            </a:r>
            <a:r>
              <a:rPr dirty="0" sz="1350" spc="-50" i="1">
                <a:latin typeface="Palatino Linotype"/>
                <a:cs typeface="Palatino Linotype"/>
              </a:rPr>
              <a:t> </a:t>
            </a:r>
            <a:r>
              <a:rPr dirty="0" sz="1350" spc="45" i="1">
                <a:latin typeface="Palatino Linotype"/>
                <a:cs typeface="Palatino Linotype"/>
              </a:rPr>
              <a:t>and </a:t>
            </a:r>
            <a:r>
              <a:rPr dirty="0" sz="1350" spc="20" i="1">
                <a:latin typeface="Palatino Linotype"/>
                <a:cs typeface="Palatino Linotype"/>
              </a:rPr>
              <a:t>privacy</a:t>
            </a:r>
            <a:r>
              <a:rPr dirty="0" sz="1350" spc="25" i="1">
                <a:latin typeface="Palatino Linotype"/>
                <a:cs typeface="Palatino Linotype"/>
              </a:rPr>
              <a:t> </a:t>
            </a:r>
            <a:r>
              <a:rPr dirty="0" sz="1350" spc="-10" i="1">
                <a:latin typeface="Palatino Linotype"/>
                <a:cs typeface="Palatino Linotype"/>
              </a:rPr>
              <a:t>regula</a:t>
            </a:r>
            <a:r>
              <a:rPr dirty="0" sz="1350" spc="-10">
                <a:latin typeface="Verdana"/>
                <a:cs typeface="Verdana"/>
              </a:rPr>
              <a:t>ti</a:t>
            </a:r>
            <a:r>
              <a:rPr dirty="0" sz="1350" spc="-10" i="1">
                <a:latin typeface="Palatino Linotype"/>
                <a:cs typeface="Palatino Linotype"/>
              </a:rPr>
              <a:t>ons</a:t>
            </a:r>
            <a:r>
              <a:rPr dirty="0" sz="1350" spc="-5" i="1">
                <a:latin typeface="Palatino Linotype"/>
                <a:cs typeface="Palatino Linotype"/>
              </a:rPr>
              <a:t> </a:t>
            </a:r>
            <a:r>
              <a:rPr dirty="0" sz="1350" spc="45" i="1">
                <a:latin typeface="Palatino Linotype"/>
                <a:cs typeface="Palatino Linotype"/>
              </a:rPr>
              <a:t>and </a:t>
            </a:r>
            <a:r>
              <a:rPr dirty="0" sz="1350" spc="25" i="1">
                <a:latin typeface="Palatino Linotype"/>
                <a:cs typeface="Palatino Linotype"/>
              </a:rPr>
              <a:t>adhere</a:t>
            </a:r>
            <a:r>
              <a:rPr dirty="0" sz="1350" spc="30" i="1">
                <a:latin typeface="Palatino Linotype"/>
                <a:cs typeface="Palatino Linotype"/>
              </a:rPr>
              <a:t> </a:t>
            </a:r>
            <a:r>
              <a:rPr dirty="0" sz="1350" spc="-165">
                <a:latin typeface="Verdana"/>
                <a:cs typeface="Verdana"/>
              </a:rPr>
              <a:t>to</a:t>
            </a:r>
            <a:r>
              <a:rPr dirty="0" sz="1350" spc="-160">
                <a:latin typeface="Verdana"/>
                <a:cs typeface="Verdana"/>
              </a:rPr>
              <a:t> </a:t>
            </a:r>
            <a:r>
              <a:rPr dirty="0" sz="1350" spc="-30" i="1">
                <a:latin typeface="Palatino Linotype"/>
                <a:cs typeface="Palatino Linotype"/>
              </a:rPr>
              <a:t>e</a:t>
            </a:r>
            <a:r>
              <a:rPr dirty="0" sz="1350" spc="-30">
                <a:latin typeface="Verdana"/>
                <a:cs typeface="Verdana"/>
              </a:rPr>
              <a:t>th</a:t>
            </a:r>
            <a:r>
              <a:rPr dirty="0" sz="1350" spc="-30" i="1">
                <a:latin typeface="Palatino Linotype"/>
                <a:cs typeface="Palatino Linotype"/>
              </a:rPr>
              <a:t>ical</a:t>
            </a:r>
            <a:r>
              <a:rPr dirty="0" sz="1350" spc="-25" i="1">
                <a:latin typeface="Palatino Linotype"/>
                <a:cs typeface="Palatino Linotype"/>
              </a:rPr>
              <a:t> </a:t>
            </a:r>
            <a:r>
              <a:rPr dirty="0" sz="1350" i="1">
                <a:latin typeface="Palatino Linotype"/>
                <a:cs typeface="Palatino Linotype"/>
              </a:rPr>
              <a:t>principles </a:t>
            </a:r>
            <a:r>
              <a:rPr dirty="0" sz="1350" spc="5" i="1">
                <a:latin typeface="Palatino Linotype"/>
                <a:cs typeface="Palatino Linotype"/>
              </a:rPr>
              <a:t> </a:t>
            </a:r>
            <a:r>
              <a:rPr dirty="0" sz="1350" spc="-10" i="1">
                <a:latin typeface="Palatino Linotype"/>
                <a:cs typeface="Palatino Linotype"/>
              </a:rPr>
              <a:t>governing</a:t>
            </a:r>
            <a:r>
              <a:rPr dirty="0" sz="1350" spc="40" i="1">
                <a:latin typeface="Palatino Linotype"/>
                <a:cs typeface="Palatino Linotype"/>
              </a:rPr>
              <a:t> </a:t>
            </a:r>
            <a:r>
              <a:rPr dirty="0" sz="1350" spc="-95">
                <a:latin typeface="Verdana"/>
                <a:cs typeface="Verdana"/>
              </a:rPr>
              <a:t>th</a:t>
            </a:r>
            <a:r>
              <a:rPr dirty="0" sz="1350" spc="-95" i="1">
                <a:latin typeface="Palatino Linotype"/>
                <a:cs typeface="Palatino Linotype"/>
              </a:rPr>
              <a:t>e</a:t>
            </a:r>
            <a:r>
              <a:rPr dirty="0" sz="1350" spc="40" i="1">
                <a:latin typeface="Palatino Linotype"/>
                <a:cs typeface="Palatino Linotype"/>
              </a:rPr>
              <a:t> </a:t>
            </a:r>
            <a:r>
              <a:rPr dirty="0" sz="1350" spc="-25" i="1">
                <a:latin typeface="Palatino Linotype"/>
                <a:cs typeface="Palatino Linotype"/>
              </a:rPr>
              <a:t>co</a:t>
            </a:r>
            <a:r>
              <a:rPr dirty="0" sz="1350" spc="-25">
                <a:latin typeface="Verdana"/>
                <a:cs typeface="Verdana"/>
              </a:rPr>
              <a:t>ll</a:t>
            </a:r>
            <a:r>
              <a:rPr dirty="0" sz="1350" spc="-25" i="1">
                <a:latin typeface="Palatino Linotype"/>
                <a:cs typeface="Palatino Linotype"/>
              </a:rPr>
              <a:t>ec</a:t>
            </a:r>
            <a:r>
              <a:rPr dirty="0" sz="1350" spc="-25">
                <a:latin typeface="Verdana"/>
                <a:cs typeface="Verdana"/>
              </a:rPr>
              <a:t>ti</a:t>
            </a:r>
            <a:r>
              <a:rPr dirty="0" sz="1350" spc="-25" i="1">
                <a:latin typeface="Palatino Linotype"/>
                <a:cs typeface="Palatino Linotype"/>
              </a:rPr>
              <a:t>on</a:t>
            </a:r>
            <a:r>
              <a:rPr dirty="0" sz="1350" spc="40" i="1">
                <a:latin typeface="Palatino Linotype"/>
                <a:cs typeface="Palatino Linotype"/>
              </a:rPr>
              <a:t> </a:t>
            </a:r>
            <a:r>
              <a:rPr dirty="0" sz="1350" spc="45" i="1">
                <a:latin typeface="Palatino Linotype"/>
                <a:cs typeface="Palatino Linotype"/>
              </a:rPr>
              <a:t>and</a:t>
            </a:r>
            <a:r>
              <a:rPr dirty="0" sz="1350" spc="40" i="1">
                <a:latin typeface="Palatino Linotype"/>
                <a:cs typeface="Palatino Linotype"/>
              </a:rPr>
              <a:t> </a:t>
            </a:r>
            <a:r>
              <a:rPr dirty="0" sz="1350" spc="-20" i="1">
                <a:latin typeface="Palatino Linotype"/>
                <a:cs typeface="Palatino Linotype"/>
              </a:rPr>
              <a:t>use</a:t>
            </a:r>
            <a:r>
              <a:rPr dirty="0" sz="1350" spc="40" i="1">
                <a:latin typeface="Palatino Linotype"/>
                <a:cs typeface="Palatino Linotype"/>
              </a:rPr>
              <a:t> </a:t>
            </a:r>
            <a:r>
              <a:rPr dirty="0" sz="1350" spc="15" i="1">
                <a:latin typeface="Palatino Linotype"/>
                <a:cs typeface="Palatino Linotype"/>
              </a:rPr>
              <a:t>of</a:t>
            </a:r>
            <a:r>
              <a:rPr dirty="0" sz="1350" spc="40" i="1">
                <a:latin typeface="Palatino Linotype"/>
                <a:cs typeface="Palatino Linotype"/>
              </a:rPr>
              <a:t> </a:t>
            </a:r>
            <a:r>
              <a:rPr dirty="0" sz="1350" spc="10" i="1">
                <a:latin typeface="Palatino Linotype"/>
                <a:cs typeface="Palatino Linotype"/>
              </a:rPr>
              <a:t>personal</a:t>
            </a:r>
            <a:r>
              <a:rPr dirty="0" sz="1350" spc="40" i="1">
                <a:latin typeface="Palatino Linotype"/>
                <a:cs typeface="Palatino Linotype"/>
              </a:rPr>
              <a:t> </a:t>
            </a:r>
            <a:r>
              <a:rPr dirty="0" sz="1350" spc="5" i="1">
                <a:latin typeface="Palatino Linotype"/>
                <a:cs typeface="Palatino Linotype"/>
              </a:rPr>
              <a:t>informa</a:t>
            </a:r>
            <a:r>
              <a:rPr dirty="0" sz="1350" spc="5">
                <a:latin typeface="Verdana"/>
                <a:cs typeface="Verdana"/>
              </a:rPr>
              <a:t>ti</a:t>
            </a:r>
            <a:r>
              <a:rPr dirty="0" sz="1350" spc="5" i="1">
                <a:latin typeface="Palatino Linotype"/>
                <a:cs typeface="Palatino Linotype"/>
              </a:rPr>
              <a:t>on.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300" y="7062130"/>
            <a:ext cx="6145530" cy="825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29600"/>
              </a:lnSpc>
              <a:spcBef>
                <a:spcPts val="95"/>
              </a:spcBef>
            </a:pPr>
            <a:r>
              <a:rPr dirty="0" sz="1350" spc="-20" i="1">
                <a:latin typeface="Palatino Linotype"/>
                <a:cs typeface="Palatino Linotype"/>
              </a:rPr>
              <a:t>Overa</a:t>
            </a:r>
            <a:r>
              <a:rPr dirty="0" sz="1350" spc="-20">
                <a:latin typeface="Verdana"/>
                <a:cs typeface="Verdana"/>
              </a:rPr>
              <a:t>ll</a:t>
            </a:r>
            <a:r>
              <a:rPr dirty="0" sz="1350" spc="-20" i="1">
                <a:latin typeface="Palatino Linotype"/>
                <a:cs typeface="Palatino Linotype"/>
              </a:rPr>
              <a:t>, </a:t>
            </a:r>
            <a:r>
              <a:rPr dirty="0" sz="1350" spc="-95">
                <a:latin typeface="Verdana"/>
                <a:cs typeface="Verdana"/>
              </a:rPr>
              <a:t>th</a:t>
            </a:r>
            <a:r>
              <a:rPr dirty="0" sz="1350" spc="-95" i="1">
                <a:latin typeface="Palatino Linotype"/>
                <a:cs typeface="Palatino Linotype"/>
              </a:rPr>
              <a:t>e</a:t>
            </a:r>
            <a:r>
              <a:rPr dirty="0" sz="1350" spc="-90" i="1">
                <a:latin typeface="Palatino Linotype"/>
                <a:cs typeface="Palatino Linotype"/>
              </a:rPr>
              <a:t> </a:t>
            </a:r>
            <a:r>
              <a:rPr dirty="0" sz="1350" spc="-5" i="1">
                <a:latin typeface="Palatino Linotype"/>
                <a:cs typeface="Palatino Linotype"/>
              </a:rPr>
              <a:t>vaccina</a:t>
            </a:r>
            <a:r>
              <a:rPr dirty="0" sz="1350" spc="-5">
                <a:latin typeface="Verdana"/>
                <a:cs typeface="Verdana"/>
              </a:rPr>
              <a:t>ti</a:t>
            </a:r>
            <a:r>
              <a:rPr dirty="0" sz="1350" spc="-5" i="1">
                <a:latin typeface="Palatino Linotype"/>
                <a:cs typeface="Palatino Linotype"/>
              </a:rPr>
              <a:t>on </a:t>
            </a:r>
            <a:r>
              <a:rPr dirty="0" sz="1350" spc="40" i="1">
                <a:latin typeface="Palatino Linotype"/>
                <a:cs typeface="Palatino Linotype"/>
              </a:rPr>
              <a:t>database </a:t>
            </a:r>
            <a:r>
              <a:rPr dirty="0" sz="1350" spc="25" i="1">
                <a:latin typeface="Palatino Linotype"/>
                <a:cs typeface="Palatino Linotype"/>
              </a:rPr>
              <a:t>management </a:t>
            </a:r>
            <a:r>
              <a:rPr dirty="0" sz="1350" spc="-65" i="1">
                <a:latin typeface="Palatino Linotype"/>
                <a:cs typeface="Palatino Linotype"/>
              </a:rPr>
              <a:t>sys</a:t>
            </a:r>
            <a:r>
              <a:rPr dirty="0" sz="1350" spc="-65">
                <a:latin typeface="Verdana"/>
                <a:cs typeface="Verdana"/>
              </a:rPr>
              <a:t>te</a:t>
            </a:r>
            <a:r>
              <a:rPr dirty="0" sz="1350" spc="-65" i="1">
                <a:latin typeface="Palatino Linotype"/>
                <a:cs typeface="Palatino Linotype"/>
              </a:rPr>
              <a:t>m</a:t>
            </a:r>
            <a:r>
              <a:rPr dirty="0" sz="1350" spc="204" i="1">
                <a:latin typeface="Palatino Linotype"/>
                <a:cs typeface="Palatino Linotype"/>
              </a:rPr>
              <a:t> </a:t>
            </a:r>
            <a:r>
              <a:rPr dirty="0" sz="1350" i="1">
                <a:latin typeface="Palatino Linotype"/>
                <a:cs typeface="Palatino Linotype"/>
              </a:rPr>
              <a:t>should </a:t>
            </a:r>
            <a:r>
              <a:rPr dirty="0" sz="1350" spc="10" i="1">
                <a:latin typeface="Palatino Linotype"/>
                <a:cs typeface="Palatino Linotype"/>
              </a:rPr>
              <a:t>be </a:t>
            </a:r>
            <a:r>
              <a:rPr dirty="0" sz="1350" spc="100" i="1">
                <a:latin typeface="Palatino Linotype"/>
                <a:cs typeface="Palatino Linotype"/>
              </a:rPr>
              <a:t>a </a:t>
            </a:r>
            <a:r>
              <a:rPr dirty="0" sz="1350" spc="5" i="1">
                <a:latin typeface="Palatino Linotype"/>
                <a:cs typeface="Palatino Linotype"/>
              </a:rPr>
              <a:t>reliable, </a:t>
            </a:r>
            <a:r>
              <a:rPr dirty="0" sz="1350" spc="-30" i="1">
                <a:latin typeface="Palatino Linotype"/>
                <a:cs typeface="Palatino Linotype"/>
              </a:rPr>
              <a:t>e</a:t>
            </a:r>
            <a:r>
              <a:rPr dirty="0" sz="1350" spc="-30">
                <a:latin typeface="Verdana"/>
                <a:cs typeface="Verdana"/>
              </a:rPr>
              <a:t>ﬃ</a:t>
            </a:r>
            <a:r>
              <a:rPr dirty="0" sz="1350" spc="-30" i="1">
                <a:latin typeface="Palatino Linotype"/>
                <a:cs typeface="Palatino Linotype"/>
              </a:rPr>
              <a:t>cient, </a:t>
            </a:r>
            <a:r>
              <a:rPr dirty="0" sz="1350" spc="-25" i="1">
                <a:latin typeface="Palatino Linotype"/>
                <a:cs typeface="Palatino Linotype"/>
              </a:rPr>
              <a:t> </a:t>
            </a:r>
            <a:r>
              <a:rPr dirty="0" sz="1350" spc="45" i="1">
                <a:latin typeface="Palatino Linotype"/>
                <a:cs typeface="Palatino Linotype"/>
              </a:rPr>
              <a:t>and </a:t>
            </a:r>
            <a:r>
              <a:rPr dirty="0" sz="1350" spc="-15" i="1">
                <a:latin typeface="Palatino Linotype"/>
                <a:cs typeface="Palatino Linotype"/>
              </a:rPr>
              <a:t>secure</a:t>
            </a:r>
            <a:r>
              <a:rPr dirty="0" sz="1350" spc="-10" i="1">
                <a:latin typeface="Palatino Linotype"/>
                <a:cs typeface="Palatino Linotype"/>
              </a:rPr>
              <a:t> </a:t>
            </a:r>
            <a:r>
              <a:rPr dirty="0" sz="1350" spc="-90">
                <a:latin typeface="Verdana"/>
                <a:cs typeface="Verdana"/>
              </a:rPr>
              <a:t>to</a:t>
            </a:r>
            <a:r>
              <a:rPr dirty="0" sz="1350" spc="-90" i="1">
                <a:latin typeface="Palatino Linotype"/>
                <a:cs typeface="Palatino Linotype"/>
              </a:rPr>
              <a:t>ol</a:t>
            </a:r>
            <a:r>
              <a:rPr dirty="0" sz="1350" spc="-85" i="1">
                <a:latin typeface="Palatino Linotype"/>
                <a:cs typeface="Palatino Linotype"/>
              </a:rPr>
              <a:t> </a:t>
            </a:r>
            <a:r>
              <a:rPr dirty="0" sz="1350" spc="25" i="1">
                <a:latin typeface="Palatino Linotype"/>
                <a:cs typeface="Palatino Linotype"/>
              </a:rPr>
              <a:t>for </a:t>
            </a:r>
            <a:r>
              <a:rPr dirty="0" sz="1350" spc="-10">
                <a:latin typeface="Verdana"/>
                <a:cs typeface="Verdana"/>
              </a:rPr>
              <a:t>tr</a:t>
            </a:r>
            <a:r>
              <a:rPr dirty="0" sz="1350" spc="-10" i="1">
                <a:latin typeface="Palatino Linotype"/>
                <a:cs typeface="Palatino Linotype"/>
              </a:rPr>
              <a:t>acking</a:t>
            </a:r>
            <a:r>
              <a:rPr dirty="0" sz="1350" spc="-5" i="1">
                <a:latin typeface="Palatino Linotype"/>
                <a:cs typeface="Palatino Linotype"/>
              </a:rPr>
              <a:t> </a:t>
            </a:r>
            <a:r>
              <a:rPr dirty="0" sz="1350" spc="45" i="1">
                <a:latin typeface="Palatino Linotype"/>
                <a:cs typeface="Palatino Linotype"/>
              </a:rPr>
              <a:t>and </a:t>
            </a:r>
            <a:r>
              <a:rPr dirty="0" sz="1350" spc="25" i="1">
                <a:latin typeface="Palatino Linotype"/>
                <a:cs typeface="Palatino Linotype"/>
              </a:rPr>
              <a:t>managing </a:t>
            </a:r>
            <a:r>
              <a:rPr dirty="0" sz="1350" spc="-10" i="1">
                <a:latin typeface="Palatino Linotype"/>
                <a:cs typeface="Palatino Linotype"/>
              </a:rPr>
              <a:t>vaccina</a:t>
            </a:r>
            <a:r>
              <a:rPr dirty="0" sz="1350" spc="-10">
                <a:latin typeface="Verdana"/>
                <a:cs typeface="Verdana"/>
              </a:rPr>
              <a:t>ti</a:t>
            </a:r>
            <a:r>
              <a:rPr dirty="0" sz="1350" spc="-10" i="1">
                <a:latin typeface="Palatino Linotype"/>
                <a:cs typeface="Palatino Linotype"/>
              </a:rPr>
              <a:t>ons,</a:t>
            </a:r>
            <a:r>
              <a:rPr dirty="0" sz="1350" spc="-5" i="1">
                <a:latin typeface="Palatino Linotype"/>
                <a:cs typeface="Palatino Linotype"/>
              </a:rPr>
              <a:t> </a:t>
            </a:r>
            <a:r>
              <a:rPr dirty="0" sz="1350" spc="-15" i="1">
                <a:latin typeface="Palatino Linotype"/>
                <a:cs typeface="Palatino Linotype"/>
              </a:rPr>
              <a:t>suppor</a:t>
            </a:r>
            <a:r>
              <a:rPr dirty="0" sz="1350" spc="-15">
                <a:latin typeface="Verdana"/>
                <a:cs typeface="Verdana"/>
              </a:rPr>
              <a:t>ti</a:t>
            </a:r>
            <a:r>
              <a:rPr dirty="0" sz="1350" spc="-15" i="1">
                <a:latin typeface="Palatino Linotype"/>
                <a:cs typeface="Palatino Linotype"/>
              </a:rPr>
              <a:t>ng</a:t>
            </a:r>
            <a:r>
              <a:rPr dirty="0" sz="1350" spc="-10" i="1">
                <a:latin typeface="Palatino Linotype"/>
                <a:cs typeface="Palatino Linotype"/>
              </a:rPr>
              <a:t> </a:t>
            </a:r>
            <a:r>
              <a:rPr dirty="0" sz="1350" i="1">
                <a:latin typeface="Palatino Linotype"/>
                <a:cs typeface="Palatino Linotype"/>
              </a:rPr>
              <a:t>public</a:t>
            </a:r>
            <a:r>
              <a:rPr dirty="0" sz="1350" spc="335" i="1">
                <a:latin typeface="Palatino Linotype"/>
                <a:cs typeface="Palatino Linotype"/>
              </a:rPr>
              <a:t> </a:t>
            </a:r>
            <a:r>
              <a:rPr dirty="0" sz="1350" spc="-25" i="1">
                <a:latin typeface="Palatino Linotype"/>
                <a:cs typeface="Palatino Linotype"/>
              </a:rPr>
              <a:t>heal</a:t>
            </a:r>
            <a:r>
              <a:rPr dirty="0" sz="1350" spc="-25">
                <a:latin typeface="Verdana"/>
                <a:cs typeface="Verdana"/>
              </a:rPr>
              <a:t>th </a:t>
            </a:r>
            <a:r>
              <a:rPr dirty="0" sz="1350" spc="-20">
                <a:latin typeface="Verdana"/>
                <a:cs typeface="Verdana"/>
              </a:rPr>
              <a:t> </a:t>
            </a:r>
            <a:r>
              <a:rPr dirty="0" sz="1350" spc="-20" i="1">
                <a:latin typeface="Palatino Linotype"/>
                <a:cs typeface="Palatino Linotype"/>
              </a:rPr>
              <a:t>e</a:t>
            </a:r>
            <a:r>
              <a:rPr dirty="0" sz="1350" spc="-125">
                <a:latin typeface="Verdana"/>
                <a:cs typeface="Verdana"/>
              </a:rPr>
              <a:t>ﬀ</a:t>
            </a:r>
            <a:r>
              <a:rPr dirty="0" sz="1350" spc="-15" i="1">
                <a:latin typeface="Palatino Linotype"/>
                <a:cs typeface="Palatino Linotype"/>
              </a:rPr>
              <a:t>o</a:t>
            </a:r>
            <a:r>
              <a:rPr dirty="0" sz="1350" spc="40" i="1">
                <a:latin typeface="Palatino Linotype"/>
                <a:cs typeface="Palatino Linotype"/>
              </a:rPr>
              <a:t>r</a:t>
            </a:r>
            <a:r>
              <a:rPr dirty="0" sz="1350" spc="-5" i="1">
                <a:latin typeface="Palatino Linotype"/>
                <a:cs typeface="Palatino Linotype"/>
              </a:rPr>
              <a:t>ts</a:t>
            </a:r>
            <a:r>
              <a:rPr dirty="0" sz="1350" spc="40" i="1">
                <a:latin typeface="Palatino Linotype"/>
                <a:cs typeface="Palatino Linotype"/>
              </a:rPr>
              <a:t> </a:t>
            </a:r>
            <a:r>
              <a:rPr dirty="0" sz="1350" spc="-165">
                <a:latin typeface="Verdana"/>
                <a:cs typeface="Verdana"/>
              </a:rPr>
              <a:t>to</a:t>
            </a:r>
            <a:r>
              <a:rPr dirty="0" sz="1350" spc="-95">
                <a:latin typeface="Verdana"/>
                <a:cs typeface="Verdana"/>
              </a:rPr>
              <a:t> </a:t>
            </a:r>
            <a:r>
              <a:rPr dirty="0" sz="1350" spc="20" i="1">
                <a:latin typeface="Palatino Linotype"/>
                <a:cs typeface="Palatino Linotype"/>
              </a:rPr>
              <a:t>imp</a:t>
            </a:r>
            <a:r>
              <a:rPr dirty="0" sz="1350" spc="-5" i="1">
                <a:latin typeface="Palatino Linotype"/>
                <a:cs typeface="Palatino Linotype"/>
              </a:rPr>
              <a:t>r</a:t>
            </a:r>
            <a:r>
              <a:rPr dirty="0" sz="1350" spc="-30" i="1">
                <a:latin typeface="Palatino Linotype"/>
                <a:cs typeface="Palatino Linotype"/>
              </a:rPr>
              <a:t>ove</a:t>
            </a:r>
            <a:r>
              <a:rPr dirty="0" sz="1350" spc="40" i="1">
                <a:latin typeface="Palatino Linotype"/>
                <a:cs typeface="Palatino Linotype"/>
              </a:rPr>
              <a:t> </a:t>
            </a:r>
            <a:r>
              <a:rPr dirty="0" sz="1350" spc="15" i="1">
                <a:latin typeface="Palatino Linotype"/>
                <a:cs typeface="Palatino Linotype"/>
              </a:rPr>
              <a:t>popul</a:t>
            </a:r>
            <a:r>
              <a:rPr dirty="0" sz="1350" spc="10" i="1">
                <a:latin typeface="Palatino Linotype"/>
                <a:cs typeface="Palatino Linotype"/>
              </a:rPr>
              <a:t>a</a:t>
            </a:r>
            <a:r>
              <a:rPr dirty="0" sz="1350" spc="-75">
                <a:latin typeface="Verdana"/>
                <a:cs typeface="Verdana"/>
              </a:rPr>
              <a:t>ti</a:t>
            </a:r>
            <a:r>
              <a:rPr dirty="0" sz="1350" i="1">
                <a:latin typeface="Palatino Linotype"/>
                <a:cs typeface="Palatino Linotype"/>
              </a:rPr>
              <a:t>on</a:t>
            </a:r>
            <a:r>
              <a:rPr dirty="0" sz="1350" spc="40" i="1">
                <a:latin typeface="Palatino Linotype"/>
                <a:cs typeface="Palatino Linotype"/>
              </a:rPr>
              <a:t> </a:t>
            </a:r>
            <a:r>
              <a:rPr dirty="0" sz="1350" spc="50" i="1">
                <a:latin typeface="Palatino Linotype"/>
                <a:cs typeface="Palatino Linotype"/>
              </a:rPr>
              <a:t>h</a:t>
            </a:r>
            <a:r>
              <a:rPr dirty="0" sz="1350" spc="40" i="1">
                <a:latin typeface="Palatino Linotype"/>
                <a:cs typeface="Palatino Linotype"/>
              </a:rPr>
              <a:t>ea</a:t>
            </a:r>
            <a:r>
              <a:rPr dirty="0" sz="1350" spc="-20" i="1">
                <a:latin typeface="Palatino Linotype"/>
                <a:cs typeface="Palatino Linotype"/>
              </a:rPr>
              <a:t>l</a:t>
            </a:r>
            <a:r>
              <a:rPr dirty="0" sz="1350" spc="-135">
                <a:latin typeface="Verdana"/>
                <a:cs typeface="Verdana"/>
              </a:rPr>
              <a:t>th</a:t>
            </a:r>
            <a:r>
              <a:rPr dirty="0" sz="1350" spc="-95">
                <a:latin typeface="Verdana"/>
                <a:cs typeface="Verdana"/>
              </a:rPr>
              <a:t> </a:t>
            </a:r>
            <a:r>
              <a:rPr dirty="0" sz="1350" spc="10" i="1">
                <a:latin typeface="Palatino Linotype"/>
                <a:cs typeface="Palatino Linotype"/>
              </a:rPr>
              <a:t>ou</a:t>
            </a:r>
            <a:r>
              <a:rPr dirty="0" sz="1350" spc="-5" i="1">
                <a:latin typeface="Palatino Linotype"/>
                <a:cs typeface="Palatino Linotype"/>
              </a:rPr>
              <a:t>t</a:t>
            </a:r>
            <a:r>
              <a:rPr dirty="0" sz="1350" spc="-15" i="1">
                <a:latin typeface="Palatino Linotype"/>
                <a:cs typeface="Palatino Linotype"/>
              </a:rPr>
              <a:t>comes</a:t>
            </a:r>
            <a:r>
              <a:rPr dirty="0" sz="1350" spc="-60" i="1">
                <a:latin typeface="Palatino Linotype"/>
                <a:cs typeface="Palatino Linotype"/>
              </a:rPr>
              <a:t>.</a:t>
            </a:r>
            <a:endParaRPr sz="13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3300" y="699887"/>
            <a:ext cx="1678939" cy="38608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350" spc="5"/>
              <a:t>Assu</a:t>
            </a:r>
            <a:r>
              <a:rPr dirty="0" sz="2350" spc="5"/>
              <a:t>m</a:t>
            </a:r>
            <a:r>
              <a:rPr dirty="0" sz="2350" spc="5"/>
              <a:t>p</a:t>
            </a:r>
            <a:r>
              <a:rPr dirty="0" sz="2350" spc="-5"/>
              <a:t>ti</a:t>
            </a:r>
            <a:r>
              <a:rPr dirty="0" sz="2350" spc="5"/>
              <a:t>ons:</a:t>
            </a:r>
            <a:endParaRPr sz="2350"/>
          </a:p>
        </p:txBody>
      </p:sp>
      <p:sp>
        <p:nvSpPr>
          <p:cNvPr id="3" name="object 3"/>
          <p:cNvSpPr txBox="1"/>
          <p:nvPr/>
        </p:nvSpPr>
        <p:spPr>
          <a:xfrm>
            <a:off x="847000" y="1229921"/>
            <a:ext cx="117475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5">
                <a:latin typeface="Symbol"/>
                <a:cs typeface="Symbol"/>
              </a:rPr>
              <a:t>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4500" y="1175303"/>
            <a:ext cx="5690235" cy="977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34400"/>
              </a:lnSpc>
              <a:spcBef>
                <a:spcPts val="95"/>
              </a:spcBef>
            </a:pPr>
            <a:r>
              <a:rPr dirty="0" sz="1550" i="1">
                <a:latin typeface="Palatino Linotype"/>
                <a:cs typeface="Palatino Linotype"/>
              </a:rPr>
              <a:t>A vaccine supplier </a:t>
            </a:r>
            <a:r>
              <a:rPr dirty="0" sz="1550" spc="30" i="1">
                <a:latin typeface="Palatino Linotype"/>
                <a:cs typeface="Palatino Linotype"/>
              </a:rPr>
              <a:t>can </a:t>
            </a:r>
            <a:r>
              <a:rPr dirty="0" sz="1550" spc="5" i="1">
                <a:latin typeface="Palatino Linotype"/>
                <a:cs typeface="Palatino Linotype"/>
              </a:rPr>
              <a:t>supply </a:t>
            </a:r>
            <a:r>
              <a:rPr dirty="0" sz="1550" spc="-20" i="1">
                <a:latin typeface="Palatino Linotype"/>
                <a:cs typeface="Palatino Linotype"/>
              </a:rPr>
              <a:t>mul</a:t>
            </a:r>
            <a:r>
              <a:rPr dirty="0" sz="1550" spc="-20">
                <a:latin typeface="Verdana"/>
                <a:cs typeface="Verdana"/>
              </a:rPr>
              <a:t>ti</a:t>
            </a:r>
            <a:r>
              <a:rPr dirty="0" sz="1550" spc="-20" i="1">
                <a:latin typeface="Palatino Linotype"/>
                <a:cs typeface="Palatino Linotype"/>
              </a:rPr>
              <a:t>ple </a:t>
            </a:r>
            <a:r>
              <a:rPr dirty="0" sz="1550" spc="10" i="1">
                <a:latin typeface="Palatino Linotype"/>
                <a:cs typeface="Palatino Linotype"/>
              </a:rPr>
              <a:t>hospitals </a:t>
            </a:r>
            <a:r>
              <a:rPr dirty="0" sz="1550" spc="-105" i="1">
                <a:latin typeface="Palatino Linotype"/>
                <a:cs typeface="Palatino Linotype"/>
              </a:rPr>
              <a:t>wi</a:t>
            </a:r>
            <a:r>
              <a:rPr dirty="0" sz="1550" spc="-105">
                <a:latin typeface="Verdana"/>
                <a:cs typeface="Verdana"/>
              </a:rPr>
              <a:t>th </a:t>
            </a:r>
            <a:r>
              <a:rPr dirty="0" sz="1550" spc="-10" i="1">
                <a:latin typeface="Palatino Linotype"/>
                <a:cs typeface="Palatino Linotype"/>
              </a:rPr>
              <a:t>vaccines </a:t>
            </a:r>
            <a:r>
              <a:rPr dirty="0" sz="1550" spc="50" i="1">
                <a:latin typeface="Palatino Linotype"/>
                <a:cs typeface="Palatino Linotype"/>
              </a:rPr>
              <a:t>and </a:t>
            </a:r>
            <a:r>
              <a:rPr dirty="0" sz="1550" spc="55" i="1">
                <a:latin typeface="Palatino Linotype"/>
                <a:cs typeface="Palatino Linotype"/>
              </a:rPr>
              <a:t> </a:t>
            </a:r>
            <a:r>
              <a:rPr dirty="0" sz="1550" spc="25" i="1">
                <a:latin typeface="Palatino Linotype"/>
                <a:cs typeface="Palatino Linotype"/>
              </a:rPr>
              <a:t>Hospitals</a:t>
            </a:r>
            <a:r>
              <a:rPr dirty="0" sz="1550" spc="30" i="1">
                <a:latin typeface="Palatino Linotype"/>
                <a:cs typeface="Palatino Linotype"/>
              </a:rPr>
              <a:t> </a:t>
            </a:r>
            <a:r>
              <a:rPr dirty="0" sz="1550" spc="40" i="1">
                <a:latin typeface="Palatino Linotype"/>
                <a:cs typeface="Palatino Linotype"/>
              </a:rPr>
              <a:t>can </a:t>
            </a:r>
            <a:r>
              <a:rPr dirty="0" sz="1550" spc="-10" i="1">
                <a:latin typeface="Palatino Linotype"/>
                <a:cs typeface="Palatino Linotype"/>
              </a:rPr>
              <a:t>receive</a:t>
            </a:r>
            <a:r>
              <a:rPr dirty="0" sz="1550" spc="-5" i="1">
                <a:latin typeface="Palatino Linotype"/>
                <a:cs typeface="Palatino Linotype"/>
              </a:rPr>
              <a:t> </a:t>
            </a:r>
            <a:r>
              <a:rPr dirty="0" sz="1550" i="1">
                <a:latin typeface="Palatino Linotype"/>
                <a:cs typeface="Palatino Linotype"/>
              </a:rPr>
              <a:t>vaccines</a:t>
            </a:r>
            <a:r>
              <a:rPr dirty="0" sz="1550" spc="5" i="1">
                <a:latin typeface="Palatino Linotype"/>
                <a:cs typeface="Palatino Linotype"/>
              </a:rPr>
              <a:t> </a:t>
            </a:r>
            <a:r>
              <a:rPr dirty="0" sz="1550" spc="-20">
                <a:latin typeface="Verdana"/>
                <a:cs typeface="Verdana"/>
              </a:rPr>
              <a:t>fr</a:t>
            </a:r>
            <a:r>
              <a:rPr dirty="0" sz="1550" spc="-20" i="1">
                <a:latin typeface="Palatino Linotype"/>
                <a:cs typeface="Palatino Linotype"/>
              </a:rPr>
              <a:t>om</a:t>
            </a:r>
            <a:r>
              <a:rPr dirty="0" sz="1550" spc="-15" i="1">
                <a:latin typeface="Palatino Linotype"/>
                <a:cs typeface="Palatino Linotype"/>
              </a:rPr>
              <a:t> mul</a:t>
            </a:r>
            <a:r>
              <a:rPr dirty="0" sz="1550" spc="-15">
                <a:latin typeface="Verdana"/>
                <a:cs typeface="Verdana"/>
              </a:rPr>
              <a:t>ti</a:t>
            </a:r>
            <a:r>
              <a:rPr dirty="0" sz="1550" spc="-15" i="1">
                <a:latin typeface="Palatino Linotype"/>
                <a:cs typeface="Palatino Linotype"/>
              </a:rPr>
              <a:t>ple</a:t>
            </a:r>
            <a:r>
              <a:rPr dirty="0" sz="1550" spc="-10" i="1">
                <a:latin typeface="Palatino Linotype"/>
                <a:cs typeface="Palatino Linotype"/>
              </a:rPr>
              <a:t> </a:t>
            </a:r>
            <a:r>
              <a:rPr dirty="0" sz="1550" spc="5" i="1">
                <a:latin typeface="Palatino Linotype"/>
                <a:cs typeface="Palatino Linotype"/>
              </a:rPr>
              <a:t>suppliers</a:t>
            </a:r>
            <a:r>
              <a:rPr dirty="0" sz="1550" spc="10" i="1">
                <a:latin typeface="Palatino Linotype"/>
                <a:cs typeface="Palatino Linotype"/>
              </a:rPr>
              <a:t> </a:t>
            </a:r>
            <a:r>
              <a:rPr dirty="0" sz="1550" spc="-80">
                <a:latin typeface="Verdana"/>
                <a:cs typeface="Verdana"/>
              </a:rPr>
              <a:t>th</a:t>
            </a:r>
            <a:r>
              <a:rPr dirty="0" sz="1550" spc="-80" i="1">
                <a:latin typeface="Palatino Linotype"/>
                <a:cs typeface="Palatino Linotype"/>
              </a:rPr>
              <a:t>us</a:t>
            </a:r>
            <a:r>
              <a:rPr dirty="0" sz="1550" spc="-75" i="1">
                <a:latin typeface="Palatino Linotype"/>
                <a:cs typeface="Palatino Linotype"/>
              </a:rPr>
              <a:t> </a:t>
            </a:r>
            <a:r>
              <a:rPr dirty="0" sz="1550" spc="70" i="1">
                <a:latin typeface="Palatino Linotype"/>
                <a:cs typeface="Palatino Linotype"/>
              </a:rPr>
              <a:t>M:N </a:t>
            </a:r>
            <a:r>
              <a:rPr dirty="0" sz="1550" spc="75" i="1">
                <a:latin typeface="Palatino Linotype"/>
                <a:cs typeface="Palatino Linotype"/>
              </a:rPr>
              <a:t> </a:t>
            </a:r>
            <a:r>
              <a:rPr dirty="0" sz="1550" spc="-5" i="1">
                <a:latin typeface="Palatino Linotype"/>
                <a:cs typeface="Palatino Linotype"/>
              </a:rPr>
              <a:t>rela</a:t>
            </a:r>
            <a:r>
              <a:rPr dirty="0" sz="1550" spc="-5">
                <a:latin typeface="Verdana"/>
                <a:cs typeface="Verdana"/>
              </a:rPr>
              <a:t>ti</a:t>
            </a:r>
            <a:r>
              <a:rPr dirty="0" sz="1550" spc="-5" i="1">
                <a:latin typeface="Palatino Linotype"/>
                <a:cs typeface="Palatino Linotype"/>
              </a:rPr>
              <a:t>onship</a:t>
            </a:r>
            <a:r>
              <a:rPr dirty="0" sz="1550" spc="45" i="1">
                <a:latin typeface="Palatino Linotype"/>
                <a:cs typeface="Palatino Linotype"/>
              </a:rPr>
              <a:t> </a:t>
            </a:r>
            <a:r>
              <a:rPr dirty="0" sz="1550" spc="-15" i="1">
                <a:latin typeface="Palatino Linotype"/>
                <a:cs typeface="Palatino Linotype"/>
              </a:rPr>
              <a:t>between</a:t>
            </a:r>
            <a:r>
              <a:rPr dirty="0" sz="1550" spc="45" i="1">
                <a:latin typeface="Palatino Linotype"/>
                <a:cs typeface="Palatino Linotype"/>
              </a:rPr>
              <a:t> </a:t>
            </a:r>
            <a:r>
              <a:rPr dirty="0" sz="1550" spc="-110">
                <a:latin typeface="Verdana"/>
                <a:cs typeface="Verdana"/>
              </a:rPr>
              <a:t>th</a:t>
            </a:r>
            <a:r>
              <a:rPr dirty="0" sz="1550" spc="-110" i="1">
                <a:latin typeface="Palatino Linotype"/>
                <a:cs typeface="Palatino Linotype"/>
              </a:rPr>
              <a:t>e</a:t>
            </a:r>
            <a:r>
              <a:rPr dirty="0" sz="1550" spc="45" i="1">
                <a:latin typeface="Palatino Linotype"/>
                <a:cs typeface="Palatino Linotype"/>
              </a:rPr>
              <a:t> </a:t>
            </a:r>
            <a:r>
              <a:rPr dirty="0" sz="1550" spc="-40" i="1">
                <a:latin typeface="Palatino Linotype"/>
                <a:cs typeface="Palatino Linotype"/>
              </a:rPr>
              <a:t>two</a:t>
            </a:r>
            <a:r>
              <a:rPr dirty="0" sz="1550" spc="45" i="1">
                <a:latin typeface="Palatino Linotype"/>
                <a:cs typeface="Palatino Linotype"/>
              </a:rPr>
              <a:t> </a:t>
            </a:r>
            <a:r>
              <a:rPr dirty="0" sz="1550" spc="-55" i="1">
                <a:latin typeface="Palatino Linotype"/>
                <a:cs typeface="Palatino Linotype"/>
              </a:rPr>
              <a:t>en</a:t>
            </a:r>
            <a:r>
              <a:rPr dirty="0" sz="1550" spc="-55">
                <a:latin typeface="Verdana"/>
                <a:cs typeface="Verdana"/>
              </a:rPr>
              <a:t>titi</a:t>
            </a:r>
            <a:r>
              <a:rPr dirty="0" sz="1550" spc="-55" i="1">
                <a:latin typeface="Palatino Linotype"/>
                <a:cs typeface="Palatino Linotype"/>
              </a:rPr>
              <a:t>es.</a:t>
            </a:r>
            <a:endParaRPr sz="15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000" y="2652321"/>
            <a:ext cx="117475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5">
                <a:latin typeface="Symbol"/>
                <a:cs typeface="Symbol"/>
              </a:rPr>
              <a:t>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4500" y="2597704"/>
            <a:ext cx="5688965" cy="977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34400"/>
              </a:lnSpc>
              <a:spcBef>
                <a:spcPts val="95"/>
              </a:spcBef>
            </a:pPr>
            <a:r>
              <a:rPr dirty="0" sz="1550" i="1">
                <a:latin typeface="Palatino Linotype"/>
                <a:cs typeface="Palatino Linotype"/>
              </a:rPr>
              <a:t>A</a:t>
            </a:r>
            <a:r>
              <a:rPr dirty="0" sz="1550" spc="5" i="1">
                <a:latin typeface="Palatino Linotype"/>
                <a:cs typeface="Palatino Linotype"/>
              </a:rPr>
              <a:t> </a:t>
            </a:r>
            <a:r>
              <a:rPr dirty="0" sz="1550" spc="-5" i="1">
                <a:latin typeface="Palatino Linotype"/>
                <a:cs typeface="Palatino Linotype"/>
              </a:rPr>
              <a:t>vaccina</a:t>
            </a:r>
            <a:r>
              <a:rPr dirty="0" sz="1550" spc="-5">
                <a:latin typeface="Verdana"/>
                <a:cs typeface="Verdana"/>
              </a:rPr>
              <a:t>ti</a:t>
            </a:r>
            <a:r>
              <a:rPr dirty="0" sz="1550" spc="-5" i="1">
                <a:latin typeface="Palatino Linotype"/>
                <a:cs typeface="Palatino Linotype"/>
              </a:rPr>
              <a:t>on</a:t>
            </a:r>
            <a:r>
              <a:rPr dirty="0" sz="1550" i="1">
                <a:latin typeface="Palatino Linotype"/>
                <a:cs typeface="Palatino Linotype"/>
              </a:rPr>
              <a:t> </a:t>
            </a:r>
            <a:r>
              <a:rPr dirty="0" sz="1550" spc="-80" i="1">
                <a:latin typeface="Palatino Linotype"/>
                <a:cs typeface="Palatino Linotype"/>
              </a:rPr>
              <a:t>cen</a:t>
            </a:r>
            <a:r>
              <a:rPr dirty="0" sz="1550" spc="-80">
                <a:latin typeface="Verdana"/>
                <a:cs typeface="Verdana"/>
              </a:rPr>
              <a:t>te</a:t>
            </a:r>
            <a:r>
              <a:rPr dirty="0" sz="1550" spc="-80" i="1">
                <a:latin typeface="Palatino Linotype"/>
                <a:cs typeface="Palatino Linotype"/>
              </a:rPr>
              <a:t>r</a:t>
            </a:r>
            <a:r>
              <a:rPr dirty="0" sz="1550" spc="-75" i="1">
                <a:latin typeface="Palatino Linotype"/>
                <a:cs typeface="Palatino Linotype"/>
              </a:rPr>
              <a:t> </a:t>
            </a:r>
            <a:r>
              <a:rPr dirty="0" sz="1550" spc="-20" i="1">
                <a:latin typeface="Palatino Linotype"/>
                <a:cs typeface="Palatino Linotype"/>
              </a:rPr>
              <a:t>receives</a:t>
            </a:r>
            <a:r>
              <a:rPr dirty="0" sz="1550" spc="-15" i="1">
                <a:latin typeface="Palatino Linotype"/>
                <a:cs typeface="Palatino Linotype"/>
              </a:rPr>
              <a:t> </a:t>
            </a:r>
            <a:r>
              <a:rPr dirty="0" sz="1550" spc="-5" i="1">
                <a:latin typeface="Palatino Linotype"/>
                <a:cs typeface="Palatino Linotype"/>
              </a:rPr>
              <a:t>vaccines</a:t>
            </a:r>
            <a:r>
              <a:rPr dirty="0" sz="1550" i="1">
                <a:latin typeface="Palatino Linotype"/>
                <a:cs typeface="Palatino Linotype"/>
              </a:rPr>
              <a:t> </a:t>
            </a:r>
            <a:r>
              <a:rPr dirty="0" sz="1550" spc="-40">
                <a:latin typeface="Verdana"/>
                <a:cs typeface="Verdana"/>
              </a:rPr>
              <a:t>th</a:t>
            </a:r>
            <a:r>
              <a:rPr dirty="0" sz="1550" spc="-40" i="1">
                <a:latin typeface="Palatino Linotype"/>
                <a:cs typeface="Palatino Linotype"/>
              </a:rPr>
              <a:t>rough</a:t>
            </a:r>
            <a:r>
              <a:rPr dirty="0" sz="1550" spc="-35" i="1">
                <a:latin typeface="Palatino Linotype"/>
                <a:cs typeface="Palatino Linotype"/>
              </a:rPr>
              <a:t> </a:t>
            </a:r>
            <a:r>
              <a:rPr dirty="0" sz="1550" spc="-25" i="1">
                <a:latin typeface="Palatino Linotype"/>
                <a:cs typeface="Palatino Linotype"/>
              </a:rPr>
              <a:t>mul</a:t>
            </a:r>
            <a:r>
              <a:rPr dirty="0" sz="1550" spc="-25">
                <a:latin typeface="Verdana"/>
                <a:cs typeface="Verdana"/>
              </a:rPr>
              <a:t>ti</a:t>
            </a:r>
            <a:r>
              <a:rPr dirty="0" sz="1550" spc="-25" i="1">
                <a:latin typeface="Palatino Linotype"/>
                <a:cs typeface="Palatino Linotype"/>
              </a:rPr>
              <a:t>ple</a:t>
            </a:r>
            <a:r>
              <a:rPr dirty="0" sz="1550" spc="-20" i="1">
                <a:latin typeface="Palatino Linotype"/>
                <a:cs typeface="Palatino Linotype"/>
              </a:rPr>
              <a:t> </a:t>
            </a:r>
            <a:r>
              <a:rPr dirty="0" sz="1550" spc="-40" i="1">
                <a:latin typeface="Palatino Linotype"/>
                <a:cs typeface="Palatino Linotype"/>
              </a:rPr>
              <a:t>inven</a:t>
            </a:r>
            <a:r>
              <a:rPr dirty="0" sz="1550" spc="-40">
                <a:latin typeface="Verdana"/>
                <a:cs typeface="Verdana"/>
              </a:rPr>
              <a:t>to</a:t>
            </a:r>
            <a:r>
              <a:rPr dirty="0" sz="1550" spc="-40" i="1">
                <a:latin typeface="Palatino Linotype"/>
                <a:cs typeface="Palatino Linotype"/>
              </a:rPr>
              <a:t>ries </a:t>
            </a:r>
            <a:r>
              <a:rPr dirty="0" sz="1550" spc="-35" i="1">
                <a:latin typeface="Palatino Linotype"/>
                <a:cs typeface="Palatino Linotype"/>
              </a:rPr>
              <a:t> </a:t>
            </a:r>
            <a:r>
              <a:rPr dirty="0" sz="1550" spc="-10" i="1">
                <a:latin typeface="Palatino Linotype"/>
                <a:cs typeface="Palatino Linotype"/>
              </a:rPr>
              <a:t>keepings </a:t>
            </a:r>
            <a:r>
              <a:rPr dirty="0" sz="1550" spc="-20">
                <a:latin typeface="Verdana"/>
                <a:cs typeface="Verdana"/>
              </a:rPr>
              <a:t>tr</a:t>
            </a:r>
            <a:r>
              <a:rPr dirty="0" sz="1550" spc="-20" i="1">
                <a:latin typeface="Palatino Linotype"/>
                <a:cs typeface="Palatino Linotype"/>
              </a:rPr>
              <a:t>ack</a:t>
            </a:r>
            <a:r>
              <a:rPr dirty="0" sz="1550" spc="-15" i="1">
                <a:latin typeface="Palatino Linotype"/>
                <a:cs typeface="Palatino Linotype"/>
              </a:rPr>
              <a:t> </a:t>
            </a:r>
            <a:r>
              <a:rPr dirty="0" sz="1550" spc="15" i="1">
                <a:latin typeface="Palatino Linotype"/>
                <a:cs typeface="Palatino Linotype"/>
              </a:rPr>
              <a:t>of </a:t>
            </a:r>
            <a:r>
              <a:rPr dirty="0" sz="1550" spc="-5" i="1">
                <a:latin typeface="Palatino Linotype"/>
                <a:cs typeface="Palatino Linotype"/>
              </a:rPr>
              <a:t>vaccines </a:t>
            </a:r>
            <a:r>
              <a:rPr dirty="0" sz="1550" spc="30" i="1">
                <a:latin typeface="Palatino Linotype"/>
                <a:cs typeface="Palatino Linotype"/>
              </a:rPr>
              <a:t>available </a:t>
            </a:r>
            <a:r>
              <a:rPr dirty="0" sz="1550" spc="75" i="1">
                <a:latin typeface="Palatino Linotype"/>
                <a:cs typeface="Palatino Linotype"/>
              </a:rPr>
              <a:t>at </a:t>
            </a:r>
            <a:r>
              <a:rPr dirty="0" sz="1550" spc="114" i="1">
                <a:latin typeface="Palatino Linotype"/>
                <a:cs typeface="Palatino Linotype"/>
              </a:rPr>
              <a:t>a </a:t>
            </a:r>
            <a:r>
              <a:rPr dirty="0" sz="1550" spc="-75" i="1">
                <a:latin typeface="Palatino Linotype"/>
                <a:cs typeface="Palatino Linotype"/>
              </a:rPr>
              <a:t>cen</a:t>
            </a:r>
            <a:r>
              <a:rPr dirty="0" sz="1550" spc="-75">
                <a:latin typeface="Verdana"/>
                <a:cs typeface="Verdana"/>
              </a:rPr>
              <a:t>te</a:t>
            </a:r>
            <a:r>
              <a:rPr dirty="0" sz="1550" spc="-75" i="1">
                <a:latin typeface="Palatino Linotype"/>
                <a:cs typeface="Palatino Linotype"/>
              </a:rPr>
              <a:t>r</a:t>
            </a:r>
            <a:r>
              <a:rPr dirty="0" sz="1550" spc="-70" i="1">
                <a:latin typeface="Palatino Linotype"/>
                <a:cs typeface="Palatino Linotype"/>
              </a:rPr>
              <a:t> </a:t>
            </a:r>
            <a:r>
              <a:rPr dirty="0" sz="1550" spc="-5" i="1">
                <a:latin typeface="Palatino Linotype"/>
                <a:cs typeface="Palatino Linotype"/>
              </a:rPr>
              <a:t>hence </a:t>
            </a:r>
            <a:r>
              <a:rPr dirty="0" sz="1550" spc="-65">
                <a:latin typeface="Verdana"/>
                <a:cs typeface="Verdana"/>
              </a:rPr>
              <a:t>th</a:t>
            </a:r>
            <a:r>
              <a:rPr dirty="0" sz="1550" spc="-65" i="1">
                <a:latin typeface="Palatino Linotype"/>
                <a:cs typeface="Palatino Linotype"/>
              </a:rPr>
              <a:t>ere</a:t>
            </a:r>
            <a:r>
              <a:rPr dirty="0" sz="1550" spc="-60" i="1">
                <a:latin typeface="Palatino Linotype"/>
                <a:cs typeface="Palatino Linotype"/>
              </a:rPr>
              <a:t> </a:t>
            </a:r>
            <a:r>
              <a:rPr dirty="0" sz="1550" spc="-10" i="1">
                <a:latin typeface="Palatino Linotype"/>
                <a:cs typeface="Palatino Linotype"/>
              </a:rPr>
              <a:t>is </a:t>
            </a:r>
            <a:r>
              <a:rPr dirty="0" sz="1550" spc="-25" i="1">
                <a:latin typeface="Palatino Linotype"/>
                <a:cs typeface="Palatino Linotype"/>
              </a:rPr>
              <a:t>1:M </a:t>
            </a:r>
            <a:r>
              <a:rPr dirty="0" sz="1550" spc="-20" i="1">
                <a:latin typeface="Palatino Linotype"/>
                <a:cs typeface="Palatino Linotype"/>
              </a:rPr>
              <a:t> </a:t>
            </a:r>
            <a:r>
              <a:rPr dirty="0" sz="1550" spc="-5" i="1">
                <a:latin typeface="Palatino Linotype"/>
                <a:cs typeface="Palatino Linotype"/>
              </a:rPr>
              <a:t>rela</a:t>
            </a:r>
            <a:r>
              <a:rPr dirty="0" sz="1550" spc="-5">
                <a:latin typeface="Verdana"/>
                <a:cs typeface="Verdana"/>
              </a:rPr>
              <a:t>ti</a:t>
            </a:r>
            <a:r>
              <a:rPr dirty="0" sz="1550" spc="-5" i="1">
                <a:latin typeface="Palatino Linotype"/>
                <a:cs typeface="Palatino Linotype"/>
              </a:rPr>
              <a:t>onship</a:t>
            </a:r>
            <a:r>
              <a:rPr dirty="0" sz="1550" spc="45" i="1">
                <a:latin typeface="Palatino Linotype"/>
                <a:cs typeface="Palatino Linotype"/>
              </a:rPr>
              <a:t> </a:t>
            </a:r>
            <a:r>
              <a:rPr dirty="0" sz="1550" spc="-15" i="1">
                <a:latin typeface="Palatino Linotype"/>
                <a:cs typeface="Palatino Linotype"/>
              </a:rPr>
              <a:t>between</a:t>
            </a:r>
            <a:r>
              <a:rPr dirty="0" sz="1550" spc="45" i="1">
                <a:latin typeface="Palatino Linotype"/>
                <a:cs typeface="Palatino Linotype"/>
              </a:rPr>
              <a:t> </a:t>
            </a:r>
            <a:r>
              <a:rPr dirty="0" sz="1550" spc="-110">
                <a:latin typeface="Verdana"/>
                <a:cs typeface="Verdana"/>
              </a:rPr>
              <a:t>th</a:t>
            </a:r>
            <a:r>
              <a:rPr dirty="0" sz="1550" spc="-110" i="1">
                <a:latin typeface="Palatino Linotype"/>
                <a:cs typeface="Palatino Linotype"/>
              </a:rPr>
              <a:t>e</a:t>
            </a:r>
            <a:r>
              <a:rPr dirty="0" sz="1550" spc="45" i="1">
                <a:latin typeface="Palatino Linotype"/>
                <a:cs typeface="Palatino Linotype"/>
              </a:rPr>
              <a:t> </a:t>
            </a:r>
            <a:r>
              <a:rPr dirty="0" sz="1550" spc="-55" i="1">
                <a:latin typeface="Palatino Linotype"/>
                <a:cs typeface="Palatino Linotype"/>
              </a:rPr>
              <a:t>en</a:t>
            </a:r>
            <a:r>
              <a:rPr dirty="0" sz="1550" spc="-55">
                <a:latin typeface="Verdana"/>
                <a:cs typeface="Verdana"/>
              </a:rPr>
              <a:t>titi</a:t>
            </a:r>
            <a:r>
              <a:rPr dirty="0" sz="1550" spc="-55" i="1">
                <a:latin typeface="Palatino Linotype"/>
                <a:cs typeface="Palatino Linotype"/>
              </a:rPr>
              <a:t>es.</a:t>
            </a:r>
            <a:endParaRPr sz="15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7000" y="4074721"/>
            <a:ext cx="117475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5">
                <a:latin typeface="Symbol"/>
                <a:cs typeface="Symbol"/>
              </a:rPr>
              <a:t>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4500" y="4098838"/>
            <a:ext cx="4464685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i="1">
                <a:latin typeface="Palatino Linotype"/>
                <a:cs typeface="Palatino Linotype"/>
              </a:rPr>
              <a:t>A</a:t>
            </a:r>
            <a:r>
              <a:rPr dirty="0" sz="1550" spc="50" i="1">
                <a:latin typeface="Palatino Linotype"/>
                <a:cs typeface="Palatino Linotype"/>
              </a:rPr>
              <a:t> </a:t>
            </a:r>
            <a:r>
              <a:rPr dirty="0" sz="1550" spc="15" i="1">
                <a:latin typeface="Palatino Linotype"/>
                <a:cs typeface="Palatino Linotype"/>
              </a:rPr>
              <a:t>hospital</a:t>
            </a:r>
            <a:r>
              <a:rPr dirty="0" sz="1550" spc="50" i="1">
                <a:latin typeface="Palatino Linotype"/>
                <a:cs typeface="Palatino Linotype"/>
              </a:rPr>
              <a:t> </a:t>
            </a:r>
            <a:r>
              <a:rPr dirty="0" sz="1550" spc="-15" i="1">
                <a:latin typeface="Palatino Linotype"/>
                <a:cs typeface="Palatino Linotype"/>
              </a:rPr>
              <a:t>supplies</a:t>
            </a:r>
            <a:r>
              <a:rPr dirty="0" sz="1550" spc="65" i="1">
                <a:latin typeface="Palatino Linotype"/>
                <a:cs typeface="Palatino Linotype"/>
              </a:rPr>
              <a:t> </a:t>
            </a:r>
            <a:r>
              <a:rPr dirty="0" sz="1550" spc="-110">
                <a:latin typeface="Verdana"/>
                <a:cs typeface="Verdana"/>
              </a:rPr>
              <a:t>th</a:t>
            </a:r>
            <a:r>
              <a:rPr dirty="0" sz="1550" spc="-110" i="1">
                <a:latin typeface="Palatino Linotype"/>
                <a:cs typeface="Palatino Linotype"/>
              </a:rPr>
              <a:t>e</a:t>
            </a:r>
            <a:r>
              <a:rPr dirty="0" sz="1550" spc="50" i="1">
                <a:latin typeface="Palatino Linotype"/>
                <a:cs typeface="Palatino Linotype"/>
              </a:rPr>
              <a:t> </a:t>
            </a:r>
            <a:r>
              <a:rPr dirty="0" sz="1550" spc="-10" i="1">
                <a:latin typeface="Palatino Linotype"/>
                <a:cs typeface="Palatino Linotype"/>
              </a:rPr>
              <a:t>vaccines</a:t>
            </a:r>
            <a:r>
              <a:rPr dirty="0" sz="1550" spc="55" i="1">
                <a:latin typeface="Palatino Linotype"/>
                <a:cs typeface="Palatino Linotype"/>
              </a:rPr>
              <a:t> </a:t>
            </a:r>
            <a:r>
              <a:rPr dirty="0" sz="1550" spc="-195">
                <a:latin typeface="Verdana"/>
                <a:cs typeface="Verdana"/>
              </a:rPr>
              <a:t>to</a:t>
            </a:r>
            <a:r>
              <a:rPr dirty="0" sz="1550" spc="-105">
                <a:latin typeface="Verdana"/>
                <a:cs typeface="Verdana"/>
              </a:rPr>
              <a:t> </a:t>
            </a:r>
            <a:r>
              <a:rPr dirty="0" sz="1550" spc="-25" i="1">
                <a:latin typeface="Palatino Linotype"/>
                <a:cs typeface="Palatino Linotype"/>
              </a:rPr>
              <a:t>mul</a:t>
            </a:r>
            <a:r>
              <a:rPr dirty="0" sz="1550" spc="-25">
                <a:latin typeface="Verdana"/>
                <a:cs typeface="Verdana"/>
              </a:rPr>
              <a:t>ti</a:t>
            </a:r>
            <a:r>
              <a:rPr dirty="0" sz="1550" spc="-25" i="1">
                <a:latin typeface="Palatino Linotype"/>
                <a:cs typeface="Palatino Linotype"/>
              </a:rPr>
              <a:t>ple</a:t>
            </a:r>
            <a:r>
              <a:rPr dirty="0" sz="1550" spc="50" i="1">
                <a:latin typeface="Palatino Linotype"/>
                <a:cs typeface="Palatino Linotype"/>
              </a:rPr>
              <a:t> </a:t>
            </a:r>
            <a:r>
              <a:rPr dirty="0" sz="1550" spc="-40" i="1">
                <a:latin typeface="Palatino Linotype"/>
                <a:cs typeface="Palatino Linotype"/>
              </a:rPr>
              <a:t>inven</a:t>
            </a:r>
            <a:r>
              <a:rPr dirty="0" sz="1550" spc="-40">
                <a:latin typeface="Verdana"/>
                <a:cs typeface="Verdana"/>
              </a:rPr>
              <a:t>to</a:t>
            </a:r>
            <a:r>
              <a:rPr dirty="0" sz="1550" spc="-40" i="1">
                <a:latin typeface="Palatino Linotype"/>
                <a:cs typeface="Palatino Linotype"/>
              </a:rPr>
              <a:t>ries.</a:t>
            </a:r>
            <a:endParaRPr sz="155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7000" y="4862121"/>
            <a:ext cx="117475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5">
                <a:latin typeface="Symbol"/>
                <a:cs typeface="Symbol"/>
              </a:rPr>
              <a:t>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4500" y="4807503"/>
            <a:ext cx="4209415" cy="660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4400"/>
              </a:lnSpc>
              <a:spcBef>
                <a:spcPts val="95"/>
              </a:spcBef>
            </a:pPr>
            <a:r>
              <a:rPr dirty="0" sz="1550" i="1">
                <a:latin typeface="Palatino Linotype"/>
                <a:cs typeface="Palatino Linotype"/>
              </a:rPr>
              <a:t>A</a:t>
            </a:r>
            <a:r>
              <a:rPr dirty="0" sz="1550" spc="45" i="1">
                <a:latin typeface="Palatino Linotype"/>
                <a:cs typeface="Palatino Linotype"/>
              </a:rPr>
              <a:t> </a:t>
            </a:r>
            <a:r>
              <a:rPr dirty="0" sz="1550" spc="15" i="1">
                <a:latin typeface="Palatino Linotype"/>
                <a:cs typeface="Palatino Linotype"/>
              </a:rPr>
              <a:t>hospital</a:t>
            </a:r>
            <a:r>
              <a:rPr dirty="0" sz="1550" spc="50" i="1">
                <a:latin typeface="Palatino Linotype"/>
                <a:cs typeface="Palatino Linotype"/>
              </a:rPr>
              <a:t> </a:t>
            </a:r>
            <a:r>
              <a:rPr dirty="0" sz="1550" spc="35" i="1">
                <a:latin typeface="Palatino Linotype"/>
                <a:cs typeface="Palatino Linotype"/>
              </a:rPr>
              <a:t>has</a:t>
            </a:r>
            <a:r>
              <a:rPr dirty="0" sz="1550" spc="45" i="1">
                <a:latin typeface="Palatino Linotype"/>
                <a:cs typeface="Palatino Linotype"/>
              </a:rPr>
              <a:t> </a:t>
            </a:r>
            <a:r>
              <a:rPr dirty="0" sz="1550" spc="-20" i="1">
                <a:latin typeface="Palatino Linotype"/>
                <a:cs typeface="Palatino Linotype"/>
              </a:rPr>
              <a:t>mul</a:t>
            </a:r>
            <a:r>
              <a:rPr dirty="0" sz="1550" spc="-20">
                <a:latin typeface="Verdana"/>
                <a:cs typeface="Verdana"/>
              </a:rPr>
              <a:t>ti</a:t>
            </a:r>
            <a:r>
              <a:rPr dirty="0" sz="1550" spc="-20" i="1">
                <a:latin typeface="Palatino Linotype"/>
                <a:cs typeface="Palatino Linotype"/>
              </a:rPr>
              <a:t>ple</a:t>
            </a:r>
            <a:r>
              <a:rPr dirty="0" sz="1550" spc="50" i="1">
                <a:latin typeface="Palatino Linotype"/>
                <a:cs typeface="Palatino Linotype"/>
              </a:rPr>
              <a:t> </a:t>
            </a:r>
            <a:r>
              <a:rPr dirty="0" sz="1550" spc="-30" i="1">
                <a:latin typeface="Palatino Linotype"/>
                <a:cs typeface="Palatino Linotype"/>
              </a:rPr>
              <a:t>heal</a:t>
            </a:r>
            <a:r>
              <a:rPr dirty="0" sz="1550" spc="-30">
                <a:latin typeface="Verdana"/>
                <a:cs typeface="Verdana"/>
              </a:rPr>
              <a:t>th</a:t>
            </a:r>
            <a:r>
              <a:rPr dirty="0" sz="1550" spc="-105">
                <a:latin typeface="Verdana"/>
                <a:cs typeface="Verdana"/>
              </a:rPr>
              <a:t> </a:t>
            </a:r>
            <a:r>
              <a:rPr dirty="0" sz="1550" spc="-15" i="1">
                <a:latin typeface="Palatino Linotype"/>
                <a:cs typeface="Palatino Linotype"/>
              </a:rPr>
              <a:t>workers</a:t>
            </a:r>
            <a:r>
              <a:rPr dirty="0" sz="1550" spc="45" i="1">
                <a:latin typeface="Palatino Linotype"/>
                <a:cs typeface="Palatino Linotype"/>
              </a:rPr>
              <a:t> </a:t>
            </a:r>
            <a:r>
              <a:rPr dirty="0" sz="1550" spc="30" i="1">
                <a:latin typeface="Palatino Linotype"/>
                <a:cs typeface="Palatino Linotype"/>
              </a:rPr>
              <a:t>available</a:t>
            </a:r>
            <a:r>
              <a:rPr dirty="0" sz="1550" spc="50" i="1">
                <a:latin typeface="Palatino Linotype"/>
                <a:cs typeface="Palatino Linotype"/>
              </a:rPr>
              <a:t> </a:t>
            </a:r>
            <a:r>
              <a:rPr dirty="0" sz="1550" spc="25" i="1">
                <a:latin typeface="Palatino Linotype"/>
                <a:cs typeface="Palatino Linotype"/>
              </a:rPr>
              <a:t>for </a:t>
            </a:r>
            <a:r>
              <a:rPr dirty="0" sz="1550" spc="-370" i="1">
                <a:latin typeface="Palatino Linotype"/>
                <a:cs typeface="Palatino Linotype"/>
              </a:rPr>
              <a:t> </a:t>
            </a:r>
            <a:r>
              <a:rPr dirty="0" sz="1550" spc="-5" i="1">
                <a:latin typeface="Palatino Linotype"/>
                <a:cs typeface="Palatino Linotype"/>
              </a:rPr>
              <a:t>vaccina</a:t>
            </a:r>
            <a:r>
              <a:rPr dirty="0" sz="1550" spc="-5">
                <a:latin typeface="Verdana"/>
                <a:cs typeface="Verdana"/>
              </a:rPr>
              <a:t>ti</a:t>
            </a:r>
            <a:r>
              <a:rPr dirty="0" sz="1550" spc="-5" i="1">
                <a:latin typeface="Palatino Linotype"/>
                <a:cs typeface="Palatino Linotype"/>
              </a:rPr>
              <a:t>on</a:t>
            </a:r>
            <a:r>
              <a:rPr dirty="0" sz="1550" spc="45" i="1">
                <a:latin typeface="Palatino Linotype"/>
                <a:cs typeface="Palatino Linotype"/>
              </a:rPr>
              <a:t> </a:t>
            </a:r>
            <a:r>
              <a:rPr dirty="0" sz="1550" spc="-5" i="1">
                <a:latin typeface="Palatino Linotype"/>
                <a:cs typeface="Palatino Linotype"/>
              </a:rPr>
              <a:t>drives</a:t>
            </a:r>
            <a:r>
              <a:rPr dirty="0" sz="1550" spc="45" i="1">
                <a:latin typeface="Palatino Linotype"/>
                <a:cs typeface="Palatino Linotype"/>
              </a:rPr>
              <a:t> </a:t>
            </a:r>
            <a:r>
              <a:rPr dirty="0" sz="1550" spc="75" i="1">
                <a:latin typeface="Palatino Linotype"/>
                <a:cs typeface="Palatino Linotype"/>
              </a:rPr>
              <a:t>at</a:t>
            </a:r>
            <a:r>
              <a:rPr dirty="0" sz="1550" spc="40" i="1">
                <a:latin typeface="Palatino Linotype"/>
                <a:cs typeface="Palatino Linotype"/>
              </a:rPr>
              <a:t> </a:t>
            </a:r>
            <a:r>
              <a:rPr dirty="0" sz="1550" spc="-5" i="1">
                <a:latin typeface="Palatino Linotype"/>
                <a:cs typeface="Palatino Linotype"/>
              </a:rPr>
              <a:t>vaccina</a:t>
            </a:r>
            <a:r>
              <a:rPr dirty="0" sz="1550" spc="-5">
                <a:latin typeface="Verdana"/>
                <a:cs typeface="Verdana"/>
              </a:rPr>
              <a:t>ti</a:t>
            </a:r>
            <a:r>
              <a:rPr dirty="0" sz="1550" spc="-5" i="1">
                <a:latin typeface="Palatino Linotype"/>
                <a:cs typeface="Palatino Linotype"/>
              </a:rPr>
              <a:t>on</a:t>
            </a:r>
            <a:r>
              <a:rPr dirty="0" sz="1550" spc="45" i="1">
                <a:latin typeface="Palatino Linotype"/>
                <a:cs typeface="Palatino Linotype"/>
              </a:rPr>
              <a:t> </a:t>
            </a:r>
            <a:r>
              <a:rPr dirty="0" sz="1550" spc="-80" i="1">
                <a:latin typeface="Palatino Linotype"/>
                <a:cs typeface="Palatino Linotype"/>
              </a:rPr>
              <a:t>cen</a:t>
            </a:r>
            <a:r>
              <a:rPr dirty="0" sz="1550" spc="-80">
                <a:latin typeface="Verdana"/>
                <a:cs typeface="Verdana"/>
              </a:rPr>
              <a:t>te</a:t>
            </a:r>
            <a:r>
              <a:rPr dirty="0" sz="1550" spc="-80" i="1">
                <a:latin typeface="Palatino Linotype"/>
                <a:cs typeface="Palatino Linotype"/>
              </a:rPr>
              <a:t>r.</a:t>
            </a:r>
            <a:endParaRPr sz="155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7000" y="5967021"/>
            <a:ext cx="117475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5">
                <a:latin typeface="Symbol"/>
                <a:cs typeface="Symbol"/>
              </a:rPr>
              <a:t>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4500" y="5912403"/>
            <a:ext cx="5688330" cy="660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4400"/>
              </a:lnSpc>
              <a:spcBef>
                <a:spcPts val="95"/>
              </a:spcBef>
            </a:pPr>
            <a:r>
              <a:rPr dirty="0" sz="1550" i="1">
                <a:latin typeface="Palatino Linotype"/>
                <a:cs typeface="Palatino Linotype"/>
              </a:rPr>
              <a:t>A</a:t>
            </a:r>
            <a:r>
              <a:rPr dirty="0" sz="1550" spc="40" i="1">
                <a:latin typeface="Palatino Linotype"/>
                <a:cs typeface="Palatino Linotype"/>
              </a:rPr>
              <a:t> </a:t>
            </a:r>
            <a:r>
              <a:rPr dirty="0" sz="1550" spc="-30" i="1">
                <a:latin typeface="Palatino Linotype"/>
                <a:cs typeface="Palatino Linotype"/>
              </a:rPr>
              <a:t>ci</a:t>
            </a:r>
            <a:r>
              <a:rPr dirty="0" sz="1550" spc="-30">
                <a:latin typeface="Verdana"/>
                <a:cs typeface="Verdana"/>
              </a:rPr>
              <a:t>ti</a:t>
            </a:r>
            <a:r>
              <a:rPr dirty="0" sz="1550" spc="-30" i="1">
                <a:latin typeface="Palatino Linotype"/>
                <a:cs typeface="Palatino Linotype"/>
              </a:rPr>
              <a:t>zen</a:t>
            </a:r>
            <a:r>
              <a:rPr dirty="0" sz="1550" spc="70" i="1">
                <a:latin typeface="Palatino Linotype"/>
                <a:cs typeface="Palatino Linotype"/>
              </a:rPr>
              <a:t> </a:t>
            </a:r>
            <a:r>
              <a:rPr dirty="0" sz="1550" spc="30" i="1">
                <a:latin typeface="Palatino Linotype"/>
                <a:cs typeface="Palatino Linotype"/>
              </a:rPr>
              <a:t>can</a:t>
            </a:r>
            <a:r>
              <a:rPr dirty="0" sz="1550" spc="425" i="1">
                <a:latin typeface="Palatino Linotype"/>
                <a:cs typeface="Palatino Linotype"/>
              </a:rPr>
              <a:t> </a:t>
            </a:r>
            <a:r>
              <a:rPr dirty="0" sz="1550" spc="20" i="1">
                <a:latin typeface="Palatino Linotype"/>
                <a:cs typeface="Palatino Linotype"/>
              </a:rPr>
              <a:t>have</a:t>
            </a:r>
            <a:r>
              <a:rPr dirty="0" sz="1550" spc="425" i="1">
                <a:latin typeface="Palatino Linotype"/>
                <a:cs typeface="Palatino Linotype"/>
              </a:rPr>
              <a:t> </a:t>
            </a:r>
            <a:r>
              <a:rPr dirty="0" sz="1550" spc="-25" i="1">
                <a:latin typeface="Palatino Linotype"/>
                <a:cs typeface="Palatino Linotype"/>
              </a:rPr>
              <a:t>mul</a:t>
            </a:r>
            <a:r>
              <a:rPr dirty="0" sz="1550" spc="-25">
                <a:latin typeface="Verdana"/>
                <a:cs typeface="Verdana"/>
              </a:rPr>
              <a:t>ti</a:t>
            </a:r>
            <a:r>
              <a:rPr dirty="0" sz="1550" spc="-25" i="1">
                <a:latin typeface="Palatino Linotype"/>
                <a:cs typeface="Palatino Linotype"/>
              </a:rPr>
              <a:t>ple</a:t>
            </a:r>
            <a:r>
              <a:rPr dirty="0" sz="1550" spc="65" i="1">
                <a:latin typeface="Palatino Linotype"/>
                <a:cs typeface="Palatino Linotype"/>
              </a:rPr>
              <a:t> </a:t>
            </a:r>
            <a:r>
              <a:rPr dirty="0" sz="1550" spc="-5" i="1">
                <a:latin typeface="Palatino Linotype"/>
                <a:cs typeface="Palatino Linotype"/>
              </a:rPr>
              <a:t>vaccina</a:t>
            </a:r>
            <a:r>
              <a:rPr dirty="0" sz="1550" spc="-5">
                <a:latin typeface="Verdana"/>
                <a:cs typeface="Verdana"/>
              </a:rPr>
              <a:t>ti</a:t>
            </a:r>
            <a:r>
              <a:rPr dirty="0" sz="1550" spc="-5" i="1">
                <a:latin typeface="Palatino Linotype"/>
                <a:cs typeface="Palatino Linotype"/>
              </a:rPr>
              <a:t>on</a:t>
            </a:r>
            <a:r>
              <a:rPr dirty="0" sz="1550" spc="45" i="1">
                <a:latin typeface="Palatino Linotype"/>
                <a:cs typeface="Palatino Linotype"/>
              </a:rPr>
              <a:t> </a:t>
            </a:r>
            <a:r>
              <a:rPr dirty="0" sz="1550" spc="-5" i="1">
                <a:latin typeface="Palatino Linotype"/>
                <a:cs typeface="Palatino Linotype"/>
              </a:rPr>
              <a:t>records</a:t>
            </a:r>
            <a:r>
              <a:rPr dirty="0" sz="1550" spc="45" i="1">
                <a:latin typeface="Palatino Linotype"/>
                <a:cs typeface="Palatino Linotype"/>
              </a:rPr>
              <a:t> </a:t>
            </a:r>
            <a:r>
              <a:rPr dirty="0" sz="1550" spc="5" i="1">
                <a:latin typeface="Palatino Linotype"/>
                <a:cs typeface="Palatino Linotype"/>
              </a:rPr>
              <a:t>depending</a:t>
            </a:r>
            <a:r>
              <a:rPr dirty="0" sz="1550" spc="35" i="1">
                <a:latin typeface="Palatino Linotype"/>
                <a:cs typeface="Palatino Linotype"/>
              </a:rPr>
              <a:t> </a:t>
            </a:r>
            <a:r>
              <a:rPr dirty="0" sz="1550" i="1">
                <a:latin typeface="Palatino Linotype"/>
                <a:cs typeface="Palatino Linotype"/>
              </a:rPr>
              <a:t>on</a:t>
            </a:r>
            <a:r>
              <a:rPr dirty="0" sz="1550" spc="40" i="1">
                <a:latin typeface="Palatino Linotype"/>
                <a:cs typeface="Palatino Linotype"/>
              </a:rPr>
              <a:t> </a:t>
            </a:r>
            <a:r>
              <a:rPr dirty="0" sz="1550" spc="-110">
                <a:latin typeface="Verdana"/>
                <a:cs typeface="Verdana"/>
              </a:rPr>
              <a:t>th</a:t>
            </a:r>
            <a:r>
              <a:rPr dirty="0" sz="1550" spc="-110" i="1">
                <a:latin typeface="Palatino Linotype"/>
                <a:cs typeface="Palatino Linotype"/>
              </a:rPr>
              <a:t>e </a:t>
            </a:r>
            <a:r>
              <a:rPr dirty="0" sz="1550" spc="-375" i="1">
                <a:latin typeface="Palatino Linotype"/>
                <a:cs typeface="Palatino Linotype"/>
              </a:rPr>
              <a:t> </a:t>
            </a:r>
            <a:r>
              <a:rPr dirty="0" sz="1550" spc="20" i="1">
                <a:latin typeface="Palatino Linotype"/>
                <a:cs typeface="Palatino Linotype"/>
              </a:rPr>
              <a:t>number</a:t>
            </a:r>
            <a:r>
              <a:rPr dirty="0" sz="1550" spc="40" i="1">
                <a:latin typeface="Palatino Linotype"/>
                <a:cs typeface="Palatino Linotype"/>
              </a:rPr>
              <a:t> </a:t>
            </a:r>
            <a:r>
              <a:rPr dirty="0" sz="1550" spc="20" i="1">
                <a:latin typeface="Palatino Linotype"/>
                <a:cs typeface="Palatino Linotype"/>
              </a:rPr>
              <a:t>of</a:t>
            </a:r>
            <a:r>
              <a:rPr dirty="0" sz="1550" spc="45" i="1">
                <a:latin typeface="Palatino Linotype"/>
                <a:cs typeface="Palatino Linotype"/>
              </a:rPr>
              <a:t> </a:t>
            </a:r>
            <a:r>
              <a:rPr dirty="0" sz="1550" spc="-5" i="1">
                <a:latin typeface="Palatino Linotype"/>
                <a:cs typeface="Palatino Linotype"/>
              </a:rPr>
              <a:t>vaccines</a:t>
            </a:r>
            <a:r>
              <a:rPr dirty="0" sz="1550" spc="45" i="1">
                <a:latin typeface="Palatino Linotype"/>
                <a:cs typeface="Palatino Linotype"/>
              </a:rPr>
              <a:t> </a:t>
            </a:r>
            <a:r>
              <a:rPr dirty="0" sz="1550" spc="15" i="1">
                <a:latin typeface="Palatino Linotype"/>
                <a:cs typeface="Palatino Linotype"/>
              </a:rPr>
              <a:t>he</a:t>
            </a:r>
            <a:r>
              <a:rPr dirty="0" sz="1550" spc="45" i="1">
                <a:latin typeface="Palatino Linotype"/>
                <a:cs typeface="Palatino Linotype"/>
              </a:rPr>
              <a:t> </a:t>
            </a:r>
            <a:r>
              <a:rPr dirty="0" sz="1550" spc="40" i="1">
                <a:latin typeface="Palatino Linotype"/>
                <a:cs typeface="Palatino Linotype"/>
              </a:rPr>
              <a:t>has</a:t>
            </a:r>
            <a:r>
              <a:rPr dirty="0" sz="1550" spc="45" i="1">
                <a:latin typeface="Palatino Linotype"/>
                <a:cs typeface="Palatino Linotype"/>
              </a:rPr>
              <a:t> </a:t>
            </a:r>
            <a:r>
              <a:rPr dirty="0" sz="1550" spc="15" i="1">
                <a:latin typeface="Palatino Linotype"/>
                <a:cs typeface="Palatino Linotype"/>
              </a:rPr>
              <a:t>taken.</a:t>
            </a:r>
            <a:endParaRPr sz="155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7000" y="7071921"/>
            <a:ext cx="117475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5">
                <a:latin typeface="Symbol"/>
                <a:cs typeface="Symbol"/>
              </a:rPr>
              <a:t>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64500" y="7096038"/>
            <a:ext cx="4404995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i="1">
                <a:latin typeface="Palatino Linotype"/>
                <a:cs typeface="Palatino Linotype"/>
              </a:rPr>
              <a:t>A</a:t>
            </a:r>
            <a:r>
              <a:rPr dirty="0" sz="1550" spc="50" i="1">
                <a:latin typeface="Palatino Linotype"/>
                <a:cs typeface="Palatino Linotype"/>
              </a:rPr>
              <a:t> </a:t>
            </a:r>
            <a:r>
              <a:rPr dirty="0" sz="1550" spc="-30" i="1">
                <a:latin typeface="Palatino Linotype"/>
                <a:cs typeface="Palatino Linotype"/>
              </a:rPr>
              <a:t>heal</a:t>
            </a:r>
            <a:r>
              <a:rPr dirty="0" sz="1550" spc="-30">
                <a:latin typeface="Verdana"/>
                <a:cs typeface="Verdana"/>
              </a:rPr>
              <a:t>th</a:t>
            </a:r>
            <a:r>
              <a:rPr dirty="0" sz="1550" spc="-105">
                <a:latin typeface="Verdana"/>
                <a:cs typeface="Verdana"/>
              </a:rPr>
              <a:t> </a:t>
            </a:r>
            <a:r>
              <a:rPr dirty="0" sz="1550" spc="-10" i="1">
                <a:latin typeface="Palatino Linotype"/>
                <a:cs typeface="Palatino Linotype"/>
              </a:rPr>
              <a:t>worker</a:t>
            </a:r>
            <a:r>
              <a:rPr dirty="0" sz="1550" spc="50" i="1">
                <a:latin typeface="Palatino Linotype"/>
                <a:cs typeface="Palatino Linotype"/>
              </a:rPr>
              <a:t> </a:t>
            </a:r>
            <a:r>
              <a:rPr dirty="0" sz="1550" spc="35" i="1">
                <a:latin typeface="Palatino Linotype"/>
                <a:cs typeface="Palatino Linotype"/>
              </a:rPr>
              <a:t>can</a:t>
            </a:r>
            <a:r>
              <a:rPr dirty="0" sz="1550" spc="50" i="1">
                <a:latin typeface="Palatino Linotype"/>
                <a:cs typeface="Palatino Linotype"/>
              </a:rPr>
              <a:t> </a:t>
            </a:r>
            <a:r>
              <a:rPr dirty="0" sz="1550" spc="-30" i="1">
                <a:latin typeface="Palatino Linotype"/>
                <a:cs typeface="Palatino Linotype"/>
              </a:rPr>
              <a:t>give</a:t>
            </a:r>
            <a:r>
              <a:rPr dirty="0" sz="1550" spc="50" i="1">
                <a:latin typeface="Palatino Linotype"/>
                <a:cs typeface="Palatino Linotype"/>
              </a:rPr>
              <a:t> </a:t>
            </a:r>
            <a:r>
              <a:rPr dirty="0" sz="1550" spc="-25" i="1">
                <a:latin typeface="Palatino Linotype"/>
                <a:cs typeface="Palatino Linotype"/>
              </a:rPr>
              <a:t>mul</a:t>
            </a:r>
            <a:r>
              <a:rPr dirty="0" sz="1550" spc="-25">
                <a:latin typeface="Verdana"/>
                <a:cs typeface="Verdana"/>
              </a:rPr>
              <a:t>ti</a:t>
            </a:r>
            <a:r>
              <a:rPr dirty="0" sz="1550" spc="-25" i="1">
                <a:latin typeface="Palatino Linotype"/>
                <a:cs typeface="Palatino Linotype"/>
              </a:rPr>
              <a:t>ple</a:t>
            </a:r>
            <a:r>
              <a:rPr dirty="0" sz="1550" spc="50" i="1">
                <a:latin typeface="Palatino Linotype"/>
                <a:cs typeface="Palatino Linotype"/>
              </a:rPr>
              <a:t> </a:t>
            </a:r>
            <a:r>
              <a:rPr dirty="0" sz="1550" spc="-10" i="1">
                <a:latin typeface="Palatino Linotype"/>
                <a:cs typeface="Palatino Linotype"/>
              </a:rPr>
              <a:t>vaccines</a:t>
            </a:r>
            <a:r>
              <a:rPr dirty="0" sz="1550" spc="45" i="1">
                <a:latin typeface="Palatino Linotype"/>
                <a:cs typeface="Palatino Linotype"/>
              </a:rPr>
              <a:t> </a:t>
            </a:r>
            <a:r>
              <a:rPr dirty="0" sz="1550" spc="-195">
                <a:latin typeface="Verdana"/>
                <a:cs typeface="Verdana"/>
              </a:rPr>
              <a:t>to</a:t>
            </a:r>
            <a:r>
              <a:rPr dirty="0" sz="1550" spc="-105">
                <a:latin typeface="Verdana"/>
                <a:cs typeface="Verdana"/>
              </a:rPr>
              <a:t> </a:t>
            </a:r>
            <a:r>
              <a:rPr dirty="0" sz="1550" spc="-15" i="1">
                <a:latin typeface="Palatino Linotype"/>
                <a:cs typeface="Palatino Linotype"/>
              </a:rPr>
              <a:t>pa</a:t>
            </a:r>
            <a:r>
              <a:rPr dirty="0" sz="1550" spc="-15">
                <a:latin typeface="Verdana"/>
                <a:cs typeface="Verdana"/>
              </a:rPr>
              <a:t>ti</a:t>
            </a:r>
            <a:r>
              <a:rPr dirty="0" sz="1550" spc="-15" i="1">
                <a:latin typeface="Palatino Linotype"/>
                <a:cs typeface="Palatino Linotype"/>
              </a:rPr>
              <a:t>ents.</a:t>
            </a:r>
            <a:endParaRPr sz="155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7000" y="7859321"/>
            <a:ext cx="117475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5">
                <a:latin typeface="Symbol"/>
                <a:cs typeface="Symbol"/>
              </a:rPr>
              <a:t>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64500" y="7804704"/>
            <a:ext cx="4693920" cy="660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4400"/>
              </a:lnSpc>
              <a:spcBef>
                <a:spcPts val="95"/>
              </a:spcBef>
            </a:pPr>
            <a:r>
              <a:rPr dirty="0" sz="1550" spc="-90">
                <a:latin typeface="Verdana"/>
                <a:cs typeface="Verdana"/>
              </a:rPr>
              <a:t>Th</a:t>
            </a:r>
            <a:r>
              <a:rPr dirty="0" sz="1550" spc="-25" i="1">
                <a:latin typeface="Palatino Linotype"/>
                <a:cs typeface="Palatino Linotype"/>
              </a:rPr>
              <a:t>e</a:t>
            </a:r>
            <a:r>
              <a:rPr dirty="0" sz="1550" spc="45" i="1">
                <a:latin typeface="Palatino Linotype"/>
                <a:cs typeface="Palatino Linotype"/>
              </a:rPr>
              <a:t> </a:t>
            </a:r>
            <a:r>
              <a:rPr dirty="0" sz="1550" spc="55" i="1">
                <a:latin typeface="Palatino Linotype"/>
                <a:cs typeface="Palatino Linotype"/>
              </a:rPr>
              <a:t>h</a:t>
            </a:r>
            <a:r>
              <a:rPr dirty="0" sz="1550" spc="45" i="1">
                <a:latin typeface="Palatino Linotype"/>
                <a:cs typeface="Palatino Linotype"/>
              </a:rPr>
              <a:t>ea</a:t>
            </a:r>
            <a:r>
              <a:rPr dirty="0" sz="1550" spc="-20" i="1">
                <a:latin typeface="Palatino Linotype"/>
                <a:cs typeface="Palatino Linotype"/>
              </a:rPr>
              <a:t>l</a:t>
            </a:r>
            <a:r>
              <a:rPr dirty="0" sz="1550" spc="-155">
                <a:latin typeface="Verdana"/>
                <a:cs typeface="Verdana"/>
              </a:rPr>
              <a:t>th</a:t>
            </a:r>
            <a:r>
              <a:rPr dirty="0" sz="1550" spc="-110">
                <a:latin typeface="Verdana"/>
                <a:cs typeface="Verdana"/>
              </a:rPr>
              <a:t> </a:t>
            </a:r>
            <a:r>
              <a:rPr dirty="0" sz="1550" spc="-140" i="1">
                <a:latin typeface="Palatino Linotype"/>
                <a:cs typeface="Palatino Linotype"/>
              </a:rPr>
              <a:t>w</a:t>
            </a:r>
            <a:r>
              <a:rPr dirty="0" sz="1550" spc="20" i="1">
                <a:latin typeface="Palatino Linotype"/>
                <a:cs typeface="Palatino Linotype"/>
              </a:rPr>
              <a:t>ork</a:t>
            </a:r>
            <a:r>
              <a:rPr dirty="0" sz="1550" spc="10" i="1">
                <a:latin typeface="Palatino Linotype"/>
                <a:cs typeface="Palatino Linotype"/>
              </a:rPr>
              <a:t>er</a:t>
            </a:r>
            <a:r>
              <a:rPr dirty="0" sz="1550" spc="45" i="1">
                <a:latin typeface="Palatino Linotype"/>
                <a:cs typeface="Palatino Linotype"/>
              </a:rPr>
              <a:t> </a:t>
            </a:r>
            <a:r>
              <a:rPr dirty="0" sz="1550" spc="-15" i="1">
                <a:latin typeface="Palatino Linotype"/>
                <a:cs typeface="Palatino Linotype"/>
              </a:rPr>
              <a:t>i</a:t>
            </a:r>
            <a:r>
              <a:rPr dirty="0" sz="1550" spc="-10" i="1">
                <a:latin typeface="Palatino Linotype"/>
                <a:cs typeface="Palatino Linotype"/>
              </a:rPr>
              <a:t>s</a:t>
            </a:r>
            <a:r>
              <a:rPr dirty="0" sz="1550" spc="45" i="1">
                <a:latin typeface="Palatino Linotype"/>
                <a:cs typeface="Palatino Linotype"/>
              </a:rPr>
              <a:t> </a:t>
            </a:r>
            <a:r>
              <a:rPr dirty="0" sz="1550" spc="114" i="1">
                <a:latin typeface="Palatino Linotype"/>
                <a:cs typeface="Palatino Linotype"/>
              </a:rPr>
              <a:t>a</a:t>
            </a:r>
            <a:r>
              <a:rPr dirty="0" sz="1550" spc="45" i="1">
                <a:latin typeface="Palatino Linotype"/>
                <a:cs typeface="Palatino Linotype"/>
              </a:rPr>
              <a:t> </a:t>
            </a:r>
            <a:r>
              <a:rPr dirty="0" sz="1550" i="1">
                <a:latin typeface="Palatino Linotype"/>
                <a:cs typeface="Palatino Linotype"/>
              </a:rPr>
              <a:t>c</a:t>
            </a:r>
            <a:r>
              <a:rPr dirty="0" sz="1550" spc="-5" i="1">
                <a:latin typeface="Palatino Linotype"/>
                <a:cs typeface="Palatino Linotype"/>
              </a:rPr>
              <a:t>i</a:t>
            </a:r>
            <a:r>
              <a:rPr dirty="0" sz="1550" spc="-85">
                <a:latin typeface="Verdana"/>
                <a:cs typeface="Verdana"/>
              </a:rPr>
              <a:t>ti</a:t>
            </a:r>
            <a:r>
              <a:rPr dirty="0" sz="1550" spc="-45" i="1">
                <a:latin typeface="Palatino Linotype"/>
                <a:cs typeface="Palatino Linotype"/>
              </a:rPr>
              <a:t>z</a:t>
            </a:r>
            <a:r>
              <a:rPr dirty="0" sz="1550" spc="-25" i="1">
                <a:latin typeface="Palatino Linotype"/>
                <a:cs typeface="Palatino Linotype"/>
              </a:rPr>
              <a:t>e</a:t>
            </a:r>
            <a:r>
              <a:rPr dirty="0" sz="1550" spc="20" i="1">
                <a:latin typeface="Palatino Linotype"/>
                <a:cs typeface="Palatino Linotype"/>
              </a:rPr>
              <a:t>n</a:t>
            </a:r>
            <a:r>
              <a:rPr dirty="0" sz="1550" spc="45" i="1">
                <a:latin typeface="Palatino Linotype"/>
                <a:cs typeface="Palatino Linotype"/>
              </a:rPr>
              <a:t> </a:t>
            </a:r>
            <a:r>
              <a:rPr dirty="0" sz="1550" spc="-20" i="1">
                <a:latin typeface="Palatino Linotype"/>
                <a:cs typeface="Palatino Linotype"/>
              </a:rPr>
              <a:t>o</a:t>
            </a:r>
            <a:r>
              <a:rPr dirty="0" sz="1550" spc="55" i="1">
                <a:latin typeface="Palatino Linotype"/>
                <a:cs typeface="Palatino Linotype"/>
              </a:rPr>
              <a:t>f</a:t>
            </a:r>
            <a:r>
              <a:rPr dirty="0" sz="1550" spc="45" i="1">
                <a:latin typeface="Palatino Linotype"/>
                <a:cs typeface="Palatino Linotype"/>
              </a:rPr>
              <a:t> </a:t>
            </a:r>
            <a:r>
              <a:rPr dirty="0" sz="1550" spc="190" i="1">
                <a:latin typeface="Palatino Linotype"/>
                <a:cs typeface="Palatino Linotype"/>
              </a:rPr>
              <a:t>I</a:t>
            </a:r>
            <a:r>
              <a:rPr dirty="0" sz="1550" spc="20" i="1">
                <a:latin typeface="Palatino Linotype"/>
                <a:cs typeface="Palatino Linotype"/>
              </a:rPr>
              <a:t>n</a:t>
            </a:r>
            <a:r>
              <a:rPr dirty="0" sz="1550" spc="25" i="1">
                <a:latin typeface="Palatino Linotype"/>
                <a:cs typeface="Palatino Linotype"/>
              </a:rPr>
              <a:t>d</a:t>
            </a:r>
            <a:r>
              <a:rPr dirty="0" sz="1550" spc="30" i="1">
                <a:latin typeface="Palatino Linotype"/>
                <a:cs typeface="Palatino Linotype"/>
              </a:rPr>
              <a:t>i</a:t>
            </a:r>
            <a:r>
              <a:rPr dirty="0" sz="1550" spc="114" i="1">
                <a:latin typeface="Palatino Linotype"/>
                <a:cs typeface="Palatino Linotype"/>
              </a:rPr>
              <a:t>a</a:t>
            </a:r>
            <a:r>
              <a:rPr dirty="0" sz="1550" spc="45" i="1">
                <a:latin typeface="Palatino Linotype"/>
                <a:cs typeface="Palatino Linotype"/>
              </a:rPr>
              <a:t> </a:t>
            </a:r>
            <a:r>
              <a:rPr dirty="0" sz="1550" spc="-155">
                <a:latin typeface="Verdana"/>
                <a:cs typeface="Verdana"/>
              </a:rPr>
              <a:t>th</a:t>
            </a:r>
            <a:r>
              <a:rPr dirty="0" sz="1550" spc="10" i="1">
                <a:latin typeface="Palatino Linotype"/>
                <a:cs typeface="Palatino Linotype"/>
              </a:rPr>
              <a:t>u</a:t>
            </a:r>
            <a:r>
              <a:rPr dirty="0" sz="1550" spc="-50" i="1">
                <a:latin typeface="Palatino Linotype"/>
                <a:cs typeface="Palatino Linotype"/>
              </a:rPr>
              <a:t>s</a:t>
            </a:r>
            <a:r>
              <a:rPr dirty="0" sz="1550" spc="45" i="1">
                <a:latin typeface="Palatino Linotype"/>
                <a:cs typeface="Palatino Linotype"/>
              </a:rPr>
              <a:t> </a:t>
            </a:r>
            <a:r>
              <a:rPr dirty="0" sz="1550" i="1">
                <a:latin typeface="Palatino Linotype"/>
                <a:cs typeface="Palatino Linotype"/>
              </a:rPr>
              <a:t>p</a:t>
            </a:r>
            <a:r>
              <a:rPr dirty="0" sz="1550" spc="114" i="1">
                <a:latin typeface="Palatino Linotype"/>
                <a:cs typeface="Palatino Linotype"/>
              </a:rPr>
              <a:t>a</a:t>
            </a:r>
            <a:r>
              <a:rPr dirty="0" sz="1550" spc="45" i="1">
                <a:latin typeface="Palatino Linotype"/>
                <a:cs typeface="Palatino Linotype"/>
              </a:rPr>
              <a:t>r</a:t>
            </a:r>
            <a:r>
              <a:rPr dirty="0" sz="1550" spc="35" i="1">
                <a:latin typeface="Palatino Linotype"/>
                <a:cs typeface="Palatino Linotype"/>
              </a:rPr>
              <a:t>t</a:t>
            </a:r>
            <a:r>
              <a:rPr dirty="0" sz="1550" spc="45" i="1">
                <a:latin typeface="Palatino Linotype"/>
                <a:cs typeface="Palatino Linotype"/>
              </a:rPr>
              <a:t> </a:t>
            </a:r>
            <a:r>
              <a:rPr dirty="0" sz="1550" spc="-20" i="1">
                <a:latin typeface="Palatino Linotype"/>
                <a:cs typeface="Palatino Linotype"/>
              </a:rPr>
              <a:t>o</a:t>
            </a:r>
            <a:r>
              <a:rPr dirty="0" sz="1550" spc="55" i="1">
                <a:latin typeface="Palatino Linotype"/>
                <a:cs typeface="Palatino Linotype"/>
              </a:rPr>
              <a:t>f</a:t>
            </a:r>
            <a:r>
              <a:rPr dirty="0" sz="1550" spc="45" i="1">
                <a:latin typeface="Palatino Linotype"/>
                <a:cs typeface="Palatino Linotype"/>
              </a:rPr>
              <a:t> </a:t>
            </a:r>
            <a:r>
              <a:rPr dirty="0" sz="1550" spc="-35" i="1">
                <a:latin typeface="Palatino Linotype"/>
                <a:cs typeface="Palatino Linotype"/>
              </a:rPr>
              <a:t>c</a:t>
            </a:r>
            <a:r>
              <a:rPr dirty="0" sz="1550" spc="30" i="1">
                <a:latin typeface="Palatino Linotype"/>
                <a:cs typeface="Palatino Linotype"/>
              </a:rPr>
              <a:t>i</a:t>
            </a:r>
            <a:r>
              <a:rPr dirty="0" sz="1550" spc="-85">
                <a:latin typeface="Verdana"/>
                <a:cs typeface="Verdana"/>
              </a:rPr>
              <a:t>ti</a:t>
            </a:r>
            <a:r>
              <a:rPr dirty="0" sz="1550" spc="-15" i="1">
                <a:latin typeface="Palatino Linotype"/>
                <a:cs typeface="Palatino Linotype"/>
              </a:rPr>
              <a:t>zen  </a:t>
            </a:r>
            <a:r>
              <a:rPr dirty="0" sz="1550" spc="25" i="1">
                <a:latin typeface="Palatino Linotype"/>
                <a:cs typeface="Palatino Linotype"/>
              </a:rPr>
              <a:t>table</a:t>
            </a:r>
            <a:r>
              <a:rPr dirty="0" sz="1550" spc="40" i="1">
                <a:latin typeface="Palatino Linotype"/>
                <a:cs typeface="Palatino Linotype"/>
              </a:rPr>
              <a:t> </a:t>
            </a:r>
            <a:r>
              <a:rPr dirty="0" sz="1550" spc="-120">
                <a:latin typeface="Verdana"/>
                <a:cs typeface="Verdana"/>
              </a:rPr>
              <a:t>to</a:t>
            </a:r>
            <a:r>
              <a:rPr dirty="0" sz="1550" spc="-120" i="1">
                <a:latin typeface="Palatino Linotype"/>
                <a:cs typeface="Palatino Linotype"/>
              </a:rPr>
              <a:t>o.</a:t>
            </a:r>
            <a:endParaRPr sz="155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7000" y="8964221"/>
            <a:ext cx="117475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5">
                <a:latin typeface="Symbol"/>
                <a:cs typeface="Symbol"/>
              </a:rPr>
              <a:t>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64500" y="8988338"/>
            <a:ext cx="4237990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i="1">
                <a:latin typeface="Palatino Linotype"/>
                <a:cs typeface="Palatino Linotype"/>
              </a:rPr>
              <a:t>A</a:t>
            </a:r>
            <a:r>
              <a:rPr dirty="0" sz="1550" spc="45" i="1">
                <a:latin typeface="Palatino Linotype"/>
                <a:cs typeface="Palatino Linotype"/>
              </a:rPr>
              <a:t> </a:t>
            </a:r>
            <a:r>
              <a:rPr dirty="0" sz="1550" spc="-50" i="1">
                <a:latin typeface="Palatino Linotype"/>
                <a:cs typeface="Palatino Linotype"/>
              </a:rPr>
              <a:t>s</a:t>
            </a:r>
            <a:r>
              <a:rPr dirty="0" sz="1550" spc="10" i="1">
                <a:latin typeface="Palatino Linotype"/>
                <a:cs typeface="Palatino Linotype"/>
              </a:rPr>
              <a:t>u</a:t>
            </a:r>
            <a:r>
              <a:rPr dirty="0" sz="1550" i="1">
                <a:latin typeface="Palatino Linotype"/>
                <a:cs typeface="Palatino Linotype"/>
              </a:rPr>
              <a:t>pp</a:t>
            </a:r>
            <a:r>
              <a:rPr dirty="0" sz="1550" spc="-15" i="1">
                <a:latin typeface="Palatino Linotype"/>
                <a:cs typeface="Palatino Linotype"/>
              </a:rPr>
              <a:t>l</a:t>
            </a:r>
            <a:r>
              <a:rPr dirty="0" sz="1550" spc="30" i="1">
                <a:latin typeface="Palatino Linotype"/>
                <a:cs typeface="Palatino Linotype"/>
              </a:rPr>
              <a:t>i</a:t>
            </a:r>
            <a:r>
              <a:rPr dirty="0" sz="1550" spc="-25" i="1">
                <a:latin typeface="Palatino Linotype"/>
                <a:cs typeface="Palatino Linotype"/>
              </a:rPr>
              <a:t>e</a:t>
            </a:r>
            <a:r>
              <a:rPr dirty="0" sz="1550" spc="45" i="1">
                <a:latin typeface="Palatino Linotype"/>
                <a:cs typeface="Palatino Linotype"/>
              </a:rPr>
              <a:t>r</a:t>
            </a:r>
            <a:r>
              <a:rPr dirty="0" sz="1550" spc="45" i="1">
                <a:latin typeface="Palatino Linotype"/>
                <a:cs typeface="Palatino Linotype"/>
              </a:rPr>
              <a:t> </a:t>
            </a:r>
            <a:r>
              <a:rPr dirty="0" sz="1550" spc="-35" i="1">
                <a:latin typeface="Palatino Linotype"/>
                <a:cs typeface="Palatino Linotype"/>
              </a:rPr>
              <a:t>c</a:t>
            </a:r>
            <a:r>
              <a:rPr dirty="0" sz="1550" spc="114" i="1">
                <a:latin typeface="Palatino Linotype"/>
                <a:cs typeface="Palatino Linotype"/>
              </a:rPr>
              <a:t>a</a:t>
            </a:r>
            <a:r>
              <a:rPr dirty="0" sz="1550" spc="20" i="1">
                <a:latin typeface="Palatino Linotype"/>
                <a:cs typeface="Palatino Linotype"/>
              </a:rPr>
              <a:t>n</a:t>
            </a:r>
            <a:r>
              <a:rPr dirty="0" sz="1550" spc="45" i="1">
                <a:latin typeface="Palatino Linotype"/>
                <a:cs typeface="Palatino Linotype"/>
              </a:rPr>
              <a:t> </a:t>
            </a:r>
            <a:r>
              <a:rPr dirty="0" sz="1550" spc="-25" i="1">
                <a:latin typeface="Palatino Linotype"/>
                <a:cs typeface="Palatino Linotype"/>
              </a:rPr>
              <a:t>e</a:t>
            </a:r>
            <a:r>
              <a:rPr dirty="0" sz="1550" spc="5" i="1">
                <a:latin typeface="Palatino Linotype"/>
                <a:cs typeface="Palatino Linotype"/>
              </a:rPr>
              <a:t>x</a:t>
            </a:r>
            <a:r>
              <a:rPr dirty="0" sz="1550" i="1">
                <a:latin typeface="Palatino Linotype"/>
                <a:cs typeface="Palatino Linotype"/>
              </a:rPr>
              <a:t>p</a:t>
            </a:r>
            <a:r>
              <a:rPr dirty="0" sz="1550" spc="-20" i="1">
                <a:latin typeface="Palatino Linotype"/>
                <a:cs typeface="Palatino Linotype"/>
              </a:rPr>
              <a:t>o</a:t>
            </a:r>
            <a:r>
              <a:rPr dirty="0" sz="1550" spc="45" i="1">
                <a:latin typeface="Palatino Linotype"/>
                <a:cs typeface="Palatino Linotype"/>
              </a:rPr>
              <a:t>r</a:t>
            </a:r>
            <a:r>
              <a:rPr dirty="0" sz="1550" spc="35" i="1">
                <a:latin typeface="Palatino Linotype"/>
                <a:cs typeface="Palatino Linotype"/>
              </a:rPr>
              <a:t>t</a:t>
            </a:r>
            <a:r>
              <a:rPr dirty="0" sz="1550" spc="45" i="1">
                <a:latin typeface="Palatino Linotype"/>
                <a:cs typeface="Palatino Linotype"/>
              </a:rPr>
              <a:t> </a:t>
            </a:r>
            <a:r>
              <a:rPr dirty="0" sz="1550" spc="-70" i="1">
                <a:latin typeface="Palatino Linotype"/>
                <a:cs typeface="Palatino Linotype"/>
              </a:rPr>
              <a:t>v</a:t>
            </a:r>
            <a:r>
              <a:rPr dirty="0" sz="1550" spc="114" i="1">
                <a:latin typeface="Palatino Linotype"/>
                <a:cs typeface="Palatino Linotype"/>
              </a:rPr>
              <a:t>a</a:t>
            </a:r>
            <a:r>
              <a:rPr dirty="0" sz="1550" spc="-35" i="1">
                <a:latin typeface="Palatino Linotype"/>
                <a:cs typeface="Palatino Linotype"/>
              </a:rPr>
              <a:t>cc</a:t>
            </a:r>
            <a:r>
              <a:rPr dirty="0" sz="1550" spc="30" i="1">
                <a:latin typeface="Palatino Linotype"/>
                <a:cs typeface="Palatino Linotype"/>
              </a:rPr>
              <a:t>i</a:t>
            </a:r>
            <a:r>
              <a:rPr dirty="0" sz="1550" spc="20" i="1">
                <a:latin typeface="Palatino Linotype"/>
                <a:cs typeface="Palatino Linotype"/>
              </a:rPr>
              <a:t>n</a:t>
            </a:r>
            <a:r>
              <a:rPr dirty="0" sz="1550" spc="-25" i="1">
                <a:latin typeface="Palatino Linotype"/>
                <a:cs typeface="Palatino Linotype"/>
              </a:rPr>
              <a:t>e</a:t>
            </a:r>
            <a:r>
              <a:rPr dirty="0" sz="1550" spc="-50" i="1">
                <a:latin typeface="Palatino Linotype"/>
                <a:cs typeface="Palatino Linotype"/>
              </a:rPr>
              <a:t>s</a:t>
            </a:r>
            <a:r>
              <a:rPr dirty="0" sz="1550" spc="45" i="1">
                <a:latin typeface="Palatino Linotype"/>
                <a:cs typeface="Palatino Linotype"/>
              </a:rPr>
              <a:t> </a:t>
            </a:r>
            <a:r>
              <a:rPr dirty="0" sz="1550" spc="-195">
                <a:latin typeface="Verdana"/>
                <a:cs typeface="Verdana"/>
              </a:rPr>
              <a:t>to</a:t>
            </a:r>
            <a:r>
              <a:rPr dirty="0" sz="1550" spc="-110">
                <a:latin typeface="Verdana"/>
                <a:cs typeface="Verdana"/>
              </a:rPr>
              <a:t> </a:t>
            </a:r>
            <a:r>
              <a:rPr dirty="0" sz="1550" spc="5" i="1">
                <a:latin typeface="Palatino Linotype"/>
                <a:cs typeface="Palatino Linotype"/>
              </a:rPr>
              <a:t>mu</a:t>
            </a:r>
            <a:r>
              <a:rPr dirty="0" sz="1550" spc="5" i="1">
                <a:latin typeface="Palatino Linotype"/>
                <a:cs typeface="Palatino Linotype"/>
              </a:rPr>
              <a:t>l</a:t>
            </a:r>
            <a:r>
              <a:rPr dirty="0" sz="1550" spc="-85">
                <a:latin typeface="Verdana"/>
                <a:cs typeface="Verdana"/>
              </a:rPr>
              <a:t>ti</a:t>
            </a:r>
            <a:r>
              <a:rPr dirty="0" sz="1550" spc="-10" i="1">
                <a:latin typeface="Palatino Linotype"/>
                <a:cs typeface="Palatino Linotype"/>
              </a:rPr>
              <a:t>ple</a:t>
            </a:r>
            <a:r>
              <a:rPr dirty="0" sz="1550" spc="45" i="1">
                <a:latin typeface="Palatino Linotype"/>
                <a:cs typeface="Palatino Linotype"/>
              </a:rPr>
              <a:t> </a:t>
            </a:r>
            <a:r>
              <a:rPr dirty="0" sz="1550" spc="-10" i="1">
                <a:latin typeface="Palatino Linotype"/>
                <a:cs typeface="Palatino Linotype"/>
              </a:rPr>
              <a:t>coun</a:t>
            </a:r>
            <a:r>
              <a:rPr dirty="0" sz="1550" spc="-110">
                <a:latin typeface="Verdana"/>
                <a:cs typeface="Verdana"/>
              </a:rPr>
              <a:t>tr</a:t>
            </a:r>
            <a:r>
              <a:rPr dirty="0" sz="1550" spc="-15" i="1">
                <a:latin typeface="Palatino Linotype"/>
                <a:cs typeface="Palatino Linotype"/>
              </a:rPr>
              <a:t>ies</a:t>
            </a:r>
            <a:r>
              <a:rPr dirty="0" sz="1550" spc="-65" i="1">
                <a:latin typeface="Palatino Linotype"/>
                <a:cs typeface="Palatino Linotype"/>
              </a:rPr>
              <a:t>.</a:t>
            </a:r>
            <a:endParaRPr sz="15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00" y="1043341"/>
            <a:ext cx="576326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5"/>
              <a:t>Entity</a:t>
            </a:r>
            <a:r>
              <a:rPr dirty="0" sz="3300" spc="-10"/>
              <a:t> </a:t>
            </a:r>
            <a:r>
              <a:rPr dirty="0" sz="3300" spc="-5"/>
              <a:t>Relationship</a:t>
            </a:r>
            <a:r>
              <a:rPr dirty="0" sz="3300" spc="-10"/>
              <a:t> </a:t>
            </a:r>
            <a:r>
              <a:rPr dirty="0" sz="3300" spc="-5"/>
              <a:t>(ER) Diagram</a:t>
            </a:r>
            <a:endParaRPr sz="3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406" y="2574182"/>
            <a:ext cx="7124406" cy="54048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7806" y="662787"/>
            <a:ext cx="3704590" cy="4673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/>
              <a:t>R</a:t>
            </a:r>
            <a:r>
              <a:rPr dirty="0" sz="2900" spc="-5"/>
              <a:t>EL</a:t>
            </a:r>
            <a:r>
              <a:rPr dirty="0" sz="2900" spc="-325"/>
              <a:t>A</a:t>
            </a:r>
            <a:r>
              <a:rPr dirty="0" sz="2900" spc="-5"/>
              <a:t>T</a:t>
            </a:r>
            <a:r>
              <a:rPr dirty="0" sz="2900"/>
              <a:t>IONAL</a:t>
            </a:r>
            <a:r>
              <a:rPr dirty="0" sz="2900" spc="-110"/>
              <a:t> </a:t>
            </a:r>
            <a:r>
              <a:rPr dirty="0" sz="2900"/>
              <a:t>MOD</a:t>
            </a:r>
            <a:r>
              <a:rPr dirty="0" sz="2900" spc="-5"/>
              <a:t>E</a:t>
            </a:r>
            <a:r>
              <a:rPr dirty="0" sz="2900"/>
              <a:t>L</a:t>
            </a:r>
            <a:endParaRPr sz="2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669" y="2362855"/>
            <a:ext cx="7253755" cy="55029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PROJECT SHIVAM(21CSB0A69 &amp; HARSH(21CSB0A21)</dc:title>
  <dcterms:created xsi:type="dcterms:W3CDTF">2023-05-15T05:44:45Z</dcterms:created>
  <dcterms:modified xsi:type="dcterms:W3CDTF">2023-05-15T05:44:45Z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2023-03-25T00:00:00Z</vt:filetime>
  </property>
  <property fmtid="{D5CDD505-2E9C-101B-9397-08002B2CF9AE}" pid="3" name="Creator">
    <vt:lpwstr>Pages</vt:lpwstr>
  </property>
  <property fmtid="{D5CDD505-2E9C-101B-9397-08002B2CF9AE}" pid="4" name="LastSaved">
    <vt:filetime>2023-05-15T00:00:00Z</vt:filetime>
  </property>
</Properties>
</file>