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A84A00-59D1-4305-8D45-5D311CDC4E7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777C2F8-C5D5-40B6-8001-7B69301184FC}" type="datetimeFigureOut">
              <a:rPr lang="en-US" smtClean="0"/>
              <a:t>11/29/2023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30" y="1524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37338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Student Management System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Team - Ayush Shrivastava , Darshan Gupta , Vardhan Gupta.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GLA University , Mathura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Computer Science &amp; Engineering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27-11-2023</a:t>
            </a:r>
          </a:p>
        </p:txBody>
      </p:sp>
    </p:spTree>
    <p:extLst>
      <p:ext uri="{BB962C8B-B14F-4D97-AF65-F5344CB8AC3E}">
        <p14:creationId xmlns:p14="http://schemas.microsoft.com/office/powerpoint/2010/main" val="346075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20940" cy="54864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3733800" cy="18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2" y="3962400"/>
            <a:ext cx="3949567" cy="1676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40" y="3911867"/>
            <a:ext cx="3962399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143000"/>
            <a:ext cx="4114799" cy="167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Connectivity issues between different functionalities.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During development project can present various challenges, ranging from technical issues to organizational and user-related concerns.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Overcoming challenges during the development of project involves a combination of proactive planning, effective communication, and strategic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31899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Introduce new features based on user feedback or emerging educational trends.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Develop a mobile app for students, teachers, and parents to access the system on the go.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Implement a feedback system for students, teachers, and parents to provide input on the system's functionality and suggest improvements.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Enlargement of portal by introducing some different sections, like: Hostel Registration, Library Management , Transport Services , etc.</a:t>
            </a:r>
          </a:p>
        </p:txBody>
      </p:sp>
    </p:spTree>
    <p:extLst>
      <p:ext uri="{BB962C8B-B14F-4D97-AF65-F5344CB8AC3E}">
        <p14:creationId xmlns:p14="http://schemas.microsoft.com/office/powerpoint/2010/main" val="215236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520940" cy="5486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039100" cy="42672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0" dirty="0"/>
              <a:t>In summary, the Student Management System project is a crucial initiative for educational institutions. The key points of the presentation include: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Administrative Efficiency</a:t>
            </a:r>
            <a:endParaRPr lang="en-US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Data Security and Privacy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Performance Monitoring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The Student Management System signifies some crucial points such as arranged data of students, attendance of students, courses ,results, feedback etc.</a:t>
            </a:r>
            <a:br>
              <a:rPr lang="en-US" b="0" dirty="0"/>
            </a:br>
            <a:endParaRPr lang="en-US" b="0" dirty="0"/>
          </a:p>
          <a:p>
            <a:pPr marL="114300" indent="0">
              <a:buNone/>
            </a:pP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5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en-US" b="0" dirty="0"/>
              <a:t>We extend our heartfelt thanks to Mr. </a:t>
            </a:r>
            <a:r>
              <a:rPr lang="en-US" b="0" dirty="0" err="1"/>
              <a:t>Suman</a:t>
            </a:r>
            <a:r>
              <a:rPr lang="en-US" b="0" dirty="0"/>
              <a:t> Kumar Das for his guidance, support, and invaluable insights throughout the development process. His expertise and encouragement were instrumental in shaping the project and enhancing its quality.</a:t>
            </a:r>
          </a:p>
          <a:p>
            <a:pPr marL="0" indent="0" algn="just"/>
            <a:endParaRPr lang="en-US" b="0" dirty="0"/>
          </a:p>
          <a:p>
            <a:pPr marL="0" indent="0" algn="just"/>
            <a:r>
              <a:rPr lang="en-US" b="0" dirty="0"/>
              <a:t>This project stands as a collective achievement, and We are truly grateful for the collaborative efforts that have gone into its realization.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9248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534400" cy="52578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Imagine a school or college where everything about students, like their names, grades, attendance, and activities, is managed effortlessly with the help of a computer system. This is exactly what the Student Management System (SMS) project is all about!</a:t>
            </a:r>
          </a:p>
          <a:p>
            <a:pPr algn="l"/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The Student Management System is like a super-smart tool that helps schools and colleges keep track of all the important information about their students. It makes things much easier for teachers, staff, and even the students themselves.</a:t>
            </a:r>
          </a:p>
          <a:p>
            <a:pPr algn="l"/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Here's why the Student Management System project is so cool: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All-in-One Information Hub: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It's like a giant book that keeps all the important details about students, from their names to how well they're doing in their classes.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Quick and Easy Sign-Ups: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Enrolling in classes becomes a breeze. No more long lines or paperwork—just a few clicks and you're all set!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Keeping Tabs on Grades: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Ever wondered how you're doing in your classes? The SMS project helps you and your teachers keep track of grades, making it easy to see your progress.</a:t>
            </a: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9248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7924800" cy="4114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The project sets clear boundaries, including limitations on extensive customization beyond core functionality, pre-built integrations with specific third-party systems, and data migration from legacy systems in the initial phase.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To create an </a:t>
            </a:r>
            <a:r>
              <a:rPr lang="en-US" dirty="0"/>
              <a:t>interface</a:t>
            </a:r>
            <a:r>
              <a:rPr lang="en-US" b="0" dirty="0"/>
              <a:t> for the suitability of Students connection with Staff for official educational purposes.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The Student Management System has a </a:t>
            </a:r>
            <a:r>
              <a:rPr lang="en-US" dirty="0"/>
              <a:t>database</a:t>
            </a:r>
            <a:r>
              <a:rPr lang="en-US" b="0" dirty="0"/>
              <a:t> of students data in an appropriate order , so it will not utter students and staff in any perspective related to the foundation of the </a:t>
            </a:r>
            <a:r>
              <a:rPr lang="en-US" dirty="0"/>
              <a:t>portal</a:t>
            </a:r>
            <a:r>
              <a:rPr lang="en-US" b="0" dirty="0"/>
              <a:t> which deals with all the issues regarding student’s  information , results, activity records, etc. and for Head of Department(HOD) :- Adding Staff ,Students , Courses , etc.</a:t>
            </a:r>
          </a:p>
        </p:txBody>
      </p:sp>
    </p:spTree>
    <p:extLst>
      <p:ext uri="{BB962C8B-B14F-4D97-AF65-F5344CB8AC3E}">
        <p14:creationId xmlns:p14="http://schemas.microsoft.com/office/powerpoint/2010/main" val="12429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077200" cy="5478379"/>
          </a:xfrm>
        </p:spPr>
        <p:txBody>
          <a:bodyPr>
            <a:normAutofit/>
          </a:bodyPr>
          <a:lstStyle/>
          <a:p>
            <a:r>
              <a:rPr lang="en-US" b="0" dirty="0"/>
              <a:t>The development and implementation plan of a Student Management System addresses</a:t>
            </a:r>
          </a:p>
          <a:p>
            <a:r>
              <a:rPr lang="en-US" b="0" dirty="0"/>
              <a:t>several gaps and challenges in traditional educational management . Here are some gaps </a:t>
            </a:r>
          </a:p>
          <a:p>
            <a:r>
              <a:rPr lang="en-US" b="0" dirty="0"/>
              <a:t>that the project aims to fill:</a:t>
            </a:r>
          </a:p>
          <a:p>
            <a:endParaRPr lang="en-US" b="0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Manual Data Handling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Disorganized Academic Records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/>
              <a:t>The methodology for the Student Management System (SMS) project involves a systematic approach to ensure the successful development and implementation of the system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Front-End Technologies: For the user interface, HTML, CSS, and JavaScript are used. For web designing CSS Framework Bootstrap is used.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Back-End Technologies: For the back-end of the Student Management System which handles data processing and logic Python (</a:t>
            </a:r>
            <a:r>
              <a:rPr lang="en-US" b="0" dirty="0" err="1"/>
              <a:t>Django</a:t>
            </a:r>
            <a:r>
              <a:rPr lang="en-US" b="0" dirty="0"/>
              <a:t>) is used.</a:t>
            </a:r>
          </a:p>
          <a:p>
            <a:pPr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052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520940" cy="54864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8153400" cy="5791200"/>
          </a:xfrm>
        </p:spPr>
      </p:pic>
    </p:spTree>
    <p:extLst>
      <p:ext uri="{BB962C8B-B14F-4D97-AF65-F5344CB8AC3E}">
        <p14:creationId xmlns:p14="http://schemas.microsoft.com/office/powerpoint/2010/main" val="121891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en-US" b="0" dirty="0"/>
              <a:t>Project Initiation and Requirements Gathering (Week 1)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System Design and Development (Week 2)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Testing and Quality Assurance (Week 3)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Deployment and Project Closure (Week 4)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81400"/>
            <a:ext cx="1543878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81400"/>
            <a:ext cx="3276600" cy="2315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11216"/>
            <a:ext cx="2971800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b="0" dirty="0"/>
              <a:t> Grade Management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Centralized Student Database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Secure Login Portals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Security of Student Data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Secure Access Portals</a:t>
            </a:r>
          </a:p>
          <a:p>
            <a:pPr lvl="0">
              <a:buFont typeface="Arial" pitchFamily="34" charset="0"/>
              <a:buChar char="•"/>
            </a:pPr>
            <a:r>
              <a:rPr lang="en-US" b="0" dirty="0"/>
              <a:t>Student Activity Record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646</TotalTime>
  <Words>765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Söhne</vt:lpstr>
      <vt:lpstr>Adjacency</vt:lpstr>
      <vt:lpstr>STUDENT MANAGEMENT SYSTEM</vt:lpstr>
      <vt:lpstr>INTRODUCTION</vt:lpstr>
      <vt:lpstr>OBJECTIVES</vt:lpstr>
      <vt:lpstr>PROBLEM STATEMENT</vt:lpstr>
      <vt:lpstr>LITERATURE REVIEW</vt:lpstr>
      <vt:lpstr>METHODOLOGY</vt:lpstr>
      <vt:lpstr>SYSTEM ARCHITECTURE</vt:lpstr>
      <vt:lpstr>IMPLEMENTATION</vt:lpstr>
      <vt:lpstr>FEATURES</vt:lpstr>
      <vt:lpstr>RESULTS</vt:lpstr>
      <vt:lpstr>CHALLENGES FACED</vt:lpstr>
      <vt:lpstr>FUTURE WORK</vt:lpstr>
      <vt:lpstr>CONCLUSION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User</dc:creator>
  <cp:lastModifiedBy>Darshan Gupta</cp:lastModifiedBy>
  <cp:revision>20</cp:revision>
  <dcterms:created xsi:type="dcterms:W3CDTF">2023-11-26T09:54:52Z</dcterms:created>
  <dcterms:modified xsi:type="dcterms:W3CDTF">2023-11-29T06:09:14Z</dcterms:modified>
</cp:coreProperties>
</file>