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4910" autoAdjust="0"/>
  </p:normalViewPr>
  <p:slideViewPr>
    <p:cSldViewPr>
      <p:cViewPr varScale="1">
        <p:scale>
          <a:sx n="54" d="100"/>
          <a:sy n="54" d="100"/>
        </p:scale>
        <p:origin x="-181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C6C8C-9D53-48CC-BA14-83E20C670205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CA71-A671-4C71-9F23-CC6BF65F3D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Services are assigned a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Virtual IP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which spreads traffic out across the underlying containers automatically.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14500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To use third </a:t>
            </a:r>
            <a:r>
              <a:rPr lang="en-US"/>
              <a:t>party drivers: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https://docs.docker.com/engine/extend/plugins_network/#network-driver-plugins-and-swarm-mode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3642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F1EE135-6302-4A93-954E-B2DA1D2175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164" t="-1" r="12439" b="50498"/>
          <a:stretch/>
        </p:blipFill>
        <p:spPr>
          <a:xfrm>
            <a:off x="8029140" y="429281"/>
            <a:ext cx="772397" cy="582164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</a:t>
            </a:r>
            <a:r>
              <a:rPr lang="en-US" dirty="0" smtClean="0">
                <a:solidFill>
                  <a:srgbClr val="72797D"/>
                </a:solidFill>
              </a:rPr>
              <a:t>2018 </a:t>
            </a:r>
            <a:r>
              <a:rPr lang="en-US" dirty="0">
                <a:solidFill>
                  <a:srgbClr val="72797D"/>
                </a:solidFill>
              </a:rPr>
              <a:t>ePlus Inc. Confidential and Proprietary. </a:t>
            </a:r>
          </a:p>
        </p:txBody>
      </p:sp>
    </p:spTree>
    <p:extLst>
      <p:ext uri="{BB962C8B-B14F-4D97-AF65-F5344CB8AC3E}">
        <p14:creationId xmlns="" xmlns:p14="http://schemas.microsoft.com/office/powerpoint/2010/main" val="423622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ue_Title Only_Minimal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9280"/>
            <a:ext cx="7772400" cy="622397"/>
          </a:xfrm>
        </p:spPr>
        <p:txBody>
          <a:bodyPr anchor="t" anchorCtr="0">
            <a:noAutofit/>
          </a:bodyPr>
          <a:lstStyle>
            <a:lvl1pPr algn="l">
              <a:defRPr sz="2800">
                <a:solidFill>
                  <a:srgbClr val="184EA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82" t="29643" r="808" b="58871"/>
          <a:stretch/>
        </p:blipFill>
        <p:spPr>
          <a:xfrm>
            <a:off x="0" y="-3269"/>
            <a:ext cx="9153144" cy="414528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407951"/>
            <a:ext cx="8158598" cy="4565908"/>
          </a:xfrm>
        </p:spPr>
        <p:txBody>
          <a:bodyPr>
            <a:normAutofit/>
          </a:bodyPr>
          <a:lstStyle>
            <a:lvl1pPr marL="341313" indent="-341313">
              <a:spcBef>
                <a:spcPts val="600"/>
              </a:spcBef>
              <a:spcAft>
                <a:spcPts val="600"/>
              </a:spcAft>
              <a:buClr>
                <a:srgbClr val="184EA1"/>
              </a:buClr>
              <a:buSzPct val="90000"/>
              <a:buFont typeface="Lucida Grande"/>
              <a:buChar char="+"/>
              <a:defRPr sz="20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4213" indent="-342900">
              <a:spcBef>
                <a:spcPts val="0"/>
              </a:spcBef>
              <a:buClr>
                <a:srgbClr val="184EA1"/>
              </a:buClr>
              <a:buSzPct val="90000"/>
              <a:buFont typeface="Lucida Grande"/>
              <a:buChar char="+"/>
              <a:defRPr sz="18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73138" indent="-288925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3962" indent="-304792">
              <a:buClr>
                <a:srgbClr val="184EA1"/>
              </a:buClr>
              <a:buSzPct val="90000"/>
              <a:buFont typeface="Lucida Grande"/>
              <a:buChar char="+"/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 marL="1987501" indent="-304792">
              <a:buClr>
                <a:srgbClr val="184EA1"/>
              </a:buClr>
              <a:buSzPct val="90000"/>
              <a:buFont typeface="Lucida Grande"/>
              <a:buChar char="+"/>
              <a:defRPr sz="2133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57200" y="6515104"/>
            <a:ext cx="8229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6858000" y="6598615"/>
            <a:ext cx="19050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ePlus. Where Technology Means More.™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457200" y="6601858"/>
            <a:ext cx="2590800" cy="365125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72797D"/>
                </a:solidFill>
              </a:rPr>
              <a:t>© </a:t>
            </a:r>
            <a:r>
              <a:rPr lang="en-US" dirty="0" smtClean="0">
                <a:solidFill>
                  <a:srgbClr val="72797D"/>
                </a:solidFill>
              </a:rPr>
              <a:t>2018 </a:t>
            </a:r>
            <a:r>
              <a:rPr lang="en-US" dirty="0">
                <a:solidFill>
                  <a:srgbClr val="72797D"/>
                </a:solidFill>
              </a:rPr>
              <a:t>ePlus Inc. Confidential and Proprietary. </a:t>
            </a:r>
          </a:p>
        </p:txBody>
      </p:sp>
    </p:spTree>
    <p:extLst>
      <p:ext uri="{BB962C8B-B14F-4D97-AF65-F5344CB8AC3E}">
        <p14:creationId xmlns="" xmlns:p14="http://schemas.microsoft.com/office/powerpoint/2010/main" val="312469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ue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870DA3-3DAB-40BA-ADE2-AD686A5FF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657351"/>
            <a:ext cx="9144000" cy="354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06" y="2693989"/>
            <a:ext cx="8001000" cy="1470025"/>
          </a:xfrm>
        </p:spPr>
        <p:txBody>
          <a:bodyPr anchor="ctr">
            <a:normAutofit/>
          </a:bodyPr>
          <a:lstStyle>
            <a:lvl1pPr>
              <a:defRPr sz="4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610600" y="85726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latin typeface="Calibri"/>
                <a:cs typeface="+mn-cs"/>
              </a:rPr>
              <a:t>™</a:t>
            </a:r>
          </a:p>
        </p:txBody>
      </p:sp>
    </p:spTree>
    <p:extLst>
      <p:ext uri="{BB962C8B-B14F-4D97-AF65-F5344CB8AC3E}">
        <p14:creationId xmlns="" xmlns:p14="http://schemas.microsoft.com/office/powerpoint/2010/main" val="4151663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ue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8610600" y="857269"/>
            <a:ext cx="228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solidFill>
                  <a:srgbClr val="FFFFFF"/>
                </a:solidFill>
                <a:latin typeface="Calibri"/>
                <a:cs typeface="+mn-cs"/>
              </a:rPr>
              <a:t>™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8870DA3-3DAB-40BA-ADE2-AD686A5FF1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9144000" cy="354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6CFA2E0-BC5B-411F-A532-E99854FBDC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381" y="273179"/>
            <a:ext cx="3104806" cy="2996941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421668" y="4325780"/>
            <a:ext cx="430066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kern="1200" dirty="0" smtClean="0">
                <a:solidFill>
                  <a:srgbClr val="00529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You!</a:t>
            </a:r>
            <a:endParaRPr lang="en-US" sz="6000" b="1" kern="1200" dirty="0">
              <a:solidFill>
                <a:srgbClr val="00529B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3975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1EAA0-9984-4048-BD54-327C1AC429BA}" type="datetimeFigureOut">
              <a:rPr lang="en-US" smtClean="0"/>
              <a:pPr/>
              <a:t>03-Dec-18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92904-2026-410F-9F6B-AE8FEC8EB8F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685800"/>
            <a:ext cx="8229600" cy="182976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Docker Compose</a:t>
            </a:r>
            <a:endParaRPr lang="en-US" dirty="0"/>
          </a:p>
        </p:txBody>
      </p:sp>
      <p:pic>
        <p:nvPicPr>
          <p:cNvPr id="7" name="Picture 2" descr="dock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90800"/>
            <a:ext cx="3236120" cy="249599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Lifecycle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Image result for Docker Compose Life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261"/>
            <a:ext cx="9144000" cy="51662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30318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–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</a:t>
            </a:r>
            <a:r>
              <a:rPr lang="en-US" sz="1800" dirty="0"/>
              <a:t>utility, which has a very similar set of commands to what is offered by </a:t>
            </a:r>
            <a:r>
              <a:rPr lang="en-US" sz="1800" dirty="0" err="1" smtClean="0"/>
              <a:t>docker</a:t>
            </a:r>
            <a:r>
              <a:rPr lang="en-US" sz="1800" dirty="0" smtClean="0"/>
              <a:t>.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96" y="2251912"/>
            <a:ext cx="7976127" cy="36154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17857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Discovery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175" y="2567781"/>
            <a:ext cx="5581650" cy="25908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03283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Multiple isolated environments on a single host</a:t>
            </a:r>
          </a:p>
          <a:p>
            <a:pPr lvl="1"/>
            <a:r>
              <a:rPr lang="en-US" dirty="0"/>
              <a:t>Recent additions make it work with swarm mode </a:t>
            </a:r>
            <a:r>
              <a:rPr lang="en-US" dirty="0" smtClean="0"/>
              <a:t>too</a:t>
            </a:r>
          </a:p>
          <a:p>
            <a:pPr>
              <a:spcBef>
                <a:spcPts val="3000"/>
              </a:spcBef>
            </a:pPr>
            <a:r>
              <a:rPr lang="en-US" dirty="0" smtClean="0"/>
              <a:t>Preserve </a:t>
            </a:r>
            <a:r>
              <a:rPr lang="en-US" dirty="0"/>
              <a:t>volume data when containers are </a:t>
            </a:r>
            <a:r>
              <a:rPr lang="en-US" dirty="0" smtClean="0"/>
              <a:t>created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Only recreate containers that have </a:t>
            </a:r>
            <a:r>
              <a:rPr lang="en-US" dirty="0" smtClean="0"/>
              <a:t>changed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/>
              <a:t>Variables and moving a composition between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9514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Commands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docker compose up 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docker compose </a:t>
            </a:r>
            <a:r>
              <a:rPr lang="en-US" b="1" dirty="0" err="1"/>
              <a:t>ps</a:t>
            </a:r>
            <a:endParaRPr lang="en-US" b="1" dirty="0"/>
          </a:p>
          <a:p>
            <a:pPr>
              <a:lnSpc>
                <a:spcPct val="200000"/>
              </a:lnSpc>
            </a:pPr>
            <a:r>
              <a:rPr lang="en-US" b="1" dirty="0"/>
              <a:t>docker compose logs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docker compose scale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218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153400" cy="1905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Compose</a:t>
            </a:r>
            <a:r>
              <a:rPr lang="en-US" sz="2000" dirty="0"/>
              <a:t> is a tool for defining and running multi-container Docker applications.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Without a tool like </a:t>
            </a:r>
            <a:r>
              <a:rPr lang="en-US" sz="2000" b="1" dirty="0"/>
              <a:t>Compose</a:t>
            </a:r>
            <a:r>
              <a:rPr lang="en-US" sz="2000" dirty="0"/>
              <a:t>, creating multi-container apps can be tedious (using individual docker run commands and then linking them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EB1A06-1366-4EFF-A2A7-CDD69513F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565" y="1177481"/>
            <a:ext cx="3836279" cy="26350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3447957-011B-4CF0-AC1E-FDE2E7D5E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642" y="1225069"/>
            <a:ext cx="1508279" cy="29048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5044045-44D8-488E-B05D-4E043A7FB034}"/>
              </a:ext>
            </a:extLst>
          </p:cNvPr>
          <p:cNvSpPr txBox="1"/>
          <p:nvPr/>
        </p:nvSpPr>
        <p:spPr>
          <a:xfrm>
            <a:off x="1736993" y="1471263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A661C"/>
                </a:solidFill>
              </a:rPr>
              <a:t>Container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0AC2691-8F74-41E5-87A4-AB6307DDAAC0}"/>
              </a:ext>
            </a:extLst>
          </p:cNvPr>
          <p:cNvSpPr txBox="1"/>
          <p:nvPr/>
        </p:nvSpPr>
        <p:spPr>
          <a:xfrm>
            <a:off x="141384" y="250307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A661C"/>
                </a:solidFill>
              </a:rPr>
              <a:t>Container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2C8D722-9E56-4C6C-B6FE-82CF4C6B7554}"/>
              </a:ext>
            </a:extLst>
          </p:cNvPr>
          <p:cNvSpPr txBox="1"/>
          <p:nvPr/>
        </p:nvSpPr>
        <p:spPr>
          <a:xfrm>
            <a:off x="2039957" y="2503078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A661C"/>
                </a:solidFill>
              </a:rPr>
              <a:t>Container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E018B52-6F28-4D40-AD4C-FBA5EDEDFB33}"/>
              </a:ext>
            </a:extLst>
          </p:cNvPr>
          <p:cNvSpPr txBox="1"/>
          <p:nvPr/>
        </p:nvSpPr>
        <p:spPr>
          <a:xfrm>
            <a:off x="1020897" y="3955495"/>
            <a:ext cx="9877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FA661C"/>
                </a:solidFill>
              </a:rPr>
              <a:t>Container 4</a:t>
            </a:r>
          </a:p>
        </p:txBody>
      </p:sp>
    </p:spTree>
    <p:extLst>
      <p:ext uri="{BB962C8B-B14F-4D97-AF65-F5344CB8AC3E}">
        <p14:creationId xmlns="" xmlns:p14="http://schemas.microsoft.com/office/powerpoint/2010/main" val="241627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6781800" cy="499567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/>
              <a:t>Use </a:t>
            </a:r>
            <a:r>
              <a:rPr lang="en-US" sz="2200" dirty="0"/>
              <a:t>a </a:t>
            </a:r>
            <a:r>
              <a:rPr lang="en-US" sz="2200" b="1" dirty="0" smtClean="0"/>
              <a:t>YAML</a:t>
            </a:r>
            <a:r>
              <a:rPr lang="en-US" sz="2200" dirty="0" smtClean="0"/>
              <a:t> file </a:t>
            </a:r>
            <a:r>
              <a:rPr lang="en-US" sz="2200" dirty="0"/>
              <a:t>to configure your application’s </a:t>
            </a:r>
            <a:r>
              <a:rPr lang="en-US" sz="2200" dirty="0" smtClean="0"/>
              <a:t>services.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ym typeface="Trebuchet MS"/>
              </a:rPr>
              <a:t>Specify </a:t>
            </a:r>
            <a:r>
              <a:rPr lang="en-US" sz="2200" dirty="0">
                <a:sym typeface="Trebuchet MS"/>
              </a:rPr>
              <a:t>images and configuration in a simple YAML </a:t>
            </a:r>
            <a:r>
              <a:rPr lang="en-US" sz="2200" dirty="0" smtClean="0">
                <a:sym typeface="Trebuchet MS"/>
              </a:rPr>
              <a:t>file:</a:t>
            </a:r>
          </a:p>
          <a:p>
            <a:pPr lvl="1">
              <a:lnSpc>
                <a:spcPct val="150000"/>
              </a:lnSpc>
            </a:pP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 New"/>
              </a:rPr>
              <a:t>docker-compose.yml</a:t>
            </a:r>
            <a:endParaRPr lang="en-US" sz="2200" b="1" dirty="0" smtClean="0">
              <a:latin typeface="Courier New" pitchFamily="49" charset="0"/>
              <a:cs typeface="Courier New" pitchFamily="49" charset="0"/>
              <a:sym typeface="Courier New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ym typeface="Trebuchet MS"/>
              </a:rPr>
              <a:t>One </a:t>
            </a:r>
            <a:r>
              <a:rPr lang="en-US" sz="2200" dirty="0">
                <a:sym typeface="Trebuchet MS"/>
              </a:rPr>
              <a:t>command to get it all </a:t>
            </a:r>
            <a:r>
              <a:rPr lang="en-US" sz="2200" dirty="0" smtClean="0">
                <a:sym typeface="Trebuchet MS"/>
              </a:rPr>
              <a:t>running:</a:t>
            </a:r>
          </a:p>
          <a:p>
            <a:pPr lvl="1">
              <a:lnSpc>
                <a:spcPct val="150000"/>
              </a:lnSpc>
            </a:pPr>
            <a:r>
              <a:rPr lang="en-US" sz="2200" b="1" dirty="0" err="1" smtClean="0">
                <a:latin typeface="Courier New" pitchFamily="49" charset="0"/>
                <a:cs typeface="Courier New" pitchFamily="49" charset="0"/>
                <a:sym typeface="Courier New"/>
              </a:rPr>
              <a:t>docker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  <a:sym typeface="Courier New"/>
              </a:rPr>
              <a:t>-compose up</a:t>
            </a:r>
          </a:p>
          <a:p>
            <a:pPr>
              <a:lnSpc>
                <a:spcPct val="150000"/>
              </a:lnSpc>
            </a:pPr>
            <a:r>
              <a:rPr lang="en-US" sz="2200" dirty="0" smtClean="0"/>
              <a:t>With </a:t>
            </a:r>
            <a:r>
              <a:rPr lang="en-US" sz="2200" dirty="0"/>
              <a:t>a single command, </a:t>
            </a:r>
            <a:r>
              <a:rPr lang="en-US" sz="2200" dirty="0" smtClean="0"/>
              <a:t>create </a:t>
            </a:r>
            <a:r>
              <a:rPr lang="en-US" sz="2200" dirty="0"/>
              <a:t>and start all the </a:t>
            </a:r>
            <a:r>
              <a:rPr lang="en-US" sz="2200" dirty="0" smtClean="0"/>
              <a:t>services </a:t>
            </a:r>
            <a:br>
              <a:rPr lang="en-US" sz="2200" dirty="0" smtClean="0"/>
            </a:br>
            <a:r>
              <a:rPr lang="en-US" sz="2200" dirty="0" smtClean="0"/>
              <a:t>from </a:t>
            </a:r>
            <a:r>
              <a:rPr lang="en-US" sz="2200" dirty="0"/>
              <a:t>your configuration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pic>
        <p:nvPicPr>
          <p:cNvPr id="1026" name="Picture 2" descr="Image result for docker compose icon">
            <a:extLst>
              <a:ext uri="{FF2B5EF4-FFF2-40B4-BE49-F238E27FC236}">
                <a16:creationId xmlns="" xmlns:a16="http://schemas.microsoft.com/office/drawing/2014/main" id="{3676DFE1-E838-4D41-B7F9-C87FED82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794" y="1777387"/>
            <a:ext cx="2793206" cy="3665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6935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Container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8" y="1447800"/>
            <a:ext cx="8385072" cy="50980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4823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Start/ Stop/ </a:t>
            </a:r>
            <a:r>
              <a:rPr lang="en-US" dirty="0"/>
              <a:t>Rebuild </a:t>
            </a:r>
            <a:r>
              <a:rPr lang="en-US" dirty="0" smtClean="0"/>
              <a:t>services</a:t>
            </a:r>
            <a:endParaRPr lang="en-US" dirty="0"/>
          </a:p>
          <a:p>
            <a:pPr lvl="1"/>
            <a:endParaRPr lang="en-US" dirty="0"/>
          </a:p>
          <a:p>
            <a:pPr>
              <a:buSzPct val="75000"/>
            </a:pPr>
            <a:r>
              <a:rPr lang="en-US" dirty="0">
                <a:sym typeface="Trebuchet MS"/>
              </a:rPr>
              <a:t>View </a:t>
            </a:r>
            <a:r>
              <a:rPr lang="en-US" dirty="0" smtClean="0">
                <a:sym typeface="Trebuchet MS"/>
              </a:rPr>
              <a:t>status/ </a:t>
            </a:r>
            <a:r>
              <a:rPr lang="en-US" dirty="0">
                <a:sym typeface="Trebuchet MS"/>
              </a:rPr>
              <a:t>logs of running </a:t>
            </a:r>
            <a:r>
              <a:rPr lang="en-US" dirty="0" smtClean="0">
                <a:sym typeface="Trebuchet MS"/>
              </a:rPr>
              <a:t>services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BF0F48-935B-439B-9D83-EC79A76D1223}"/>
              </a:ext>
            </a:extLst>
          </p:cNvPr>
          <p:cNvSpPr/>
          <p:nvPr/>
        </p:nvSpPr>
        <p:spPr>
          <a:xfrm>
            <a:off x="984174" y="3917481"/>
            <a:ext cx="2533880" cy="798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$ docker </a:t>
            </a:r>
            <a:r>
              <a:rPr lang="en-US" sz="1400" dirty="0" err="1"/>
              <a:t>ps</a:t>
            </a:r>
            <a:r>
              <a:rPr lang="en-US" sz="1400" dirty="0"/>
              <a:t> –a</a:t>
            </a:r>
          </a:p>
          <a:p>
            <a:r>
              <a:rPr lang="en-US" sz="1400" dirty="0"/>
              <a:t>$ docker logs &lt;container&gt;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397A44B-7F94-4D8D-8BBF-61E6668B4FE1}"/>
              </a:ext>
            </a:extLst>
          </p:cNvPr>
          <p:cNvSpPr/>
          <p:nvPr/>
        </p:nvSpPr>
        <p:spPr>
          <a:xfrm>
            <a:off x="5291769" y="3917479"/>
            <a:ext cx="2533880" cy="7981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$ docker-compose </a:t>
            </a:r>
            <a:r>
              <a:rPr lang="en-US" sz="1400" dirty="0" err="1"/>
              <a:t>ps</a:t>
            </a:r>
            <a:endParaRPr lang="en-US" sz="1400" dirty="0"/>
          </a:p>
          <a:p>
            <a:r>
              <a:rPr lang="en-US" sz="1400" dirty="0"/>
              <a:t>$ docker-compose logs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8B4FE91C-9D64-43D5-AF71-6266035E6A7F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518055" y="4316536"/>
            <a:ext cx="177371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589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Development Environments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The Compose file provides a way to document and configure all of the application’s service dependencies (databases, queues, caches, </a:t>
            </a:r>
            <a:r>
              <a:rPr lang="en-US" sz="2000" dirty="0" err="1"/>
              <a:t>etc</a:t>
            </a:r>
            <a:r>
              <a:rPr lang="en-US" sz="2000" dirty="0"/>
              <a:t>). Using the Compose command line tool you can create and start one or more containers for each dependency with a single command (docker-compose up</a:t>
            </a:r>
            <a:r>
              <a:rPr lang="en-US" sz="2000" dirty="0" smtClean="0"/>
              <a:t>)</a:t>
            </a:r>
          </a:p>
          <a:p>
            <a:pPr lvl="1">
              <a:lnSpc>
                <a:spcPct val="150000"/>
              </a:lnSpc>
            </a:pPr>
            <a:endParaRPr lang="en-US" sz="2000" dirty="0" smtClean="0"/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/>
              <a:t>Automate Testing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Compose provides a convenient way to create and destroy isolated testing environments for your test suite. 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87B1E58-1DF6-4FFA-83FC-24C2D830EA1B}"/>
              </a:ext>
            </a:extLst>
          </p:cNvPr>
          <p:cNvSpPr/>
          <p:nvPr/>
        </p:nvSpPr>
        <p:spPr>
          <a:xfrm>
            <a:off x="4419600" y="3886200"/>
            <a:ext cx="3118835" cy="12413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/>
              <a:t>$ docker-compose up -d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$ ./</a:t>
            </a:r>
            <a:r>
              <a:rPr lang="en-US" sz="1400" dirty="0" err="1"/>
              <a:t>run_tests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$ docker-compose down</a:t>
            </a:r>
          </a:p>
        </p:txBody>
      </p:sp>
    </p:spTree>
    <p:extLst>
      <p:ext uri="{BB962C8B-B14F-4D97-AF65-F5344CB8AC3E}">
        <p14:creationId xmlns="" xmlns:p14="http://schemas.microsoft.com/office/powerpoint/2010/main" val="3513394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Compose is </a:t>
            </a:r>
            <a:r>
              <a:rPr lang="en-US" dirty="0" smtClean="0"/>
              <a:t>Basically </a:t>
            </a:r>
            <a:r>
              <a:rPr lang="en-US" dirty="0"/>
              <a:t>a </a:t>
            </a:r>
            <a:r>
              <a:rPr lang="en-US" dirty="0" smtClean="0"/>
              <a:t>Three-Step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1328"/>
            <a:ext cx="54864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Define your app’s environment with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r>
              <a:rPr lang="en-US" sz="2000" dirty="0"/>
              <a:t> so it can be reproduced anywhere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Define the services that make up your app in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docker-compose.yml</a:t>
            </a:r>
            <a:r>
              <a:rPr lang="en-US" sz="2000" dirty="0"/>
              <a:t> so they can be run together in an isolated environment</a:t>
            </a:r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Run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-compose up </a:t>
            </a:r>
            <a:r>
              <a:rPr lang="en-US" sz="2000" dirty="0"/>
              <a:t>and Compose starts and runs your entire app.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413" y="1051678"/>
            <a:ext cx="2904136" cy="52927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6970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the </a:t>
            </a:r>
            <a:r>
              <a:rPr lang="en-US" dirty="0" smtClean="0"/>
              <a:t>Compose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967" y="1135975"/>
            <a:ext cx="2904136" cy="5292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0C111C2-AE7C-49A6-8485-EFD86C46E417}"/>
              </a:ext>
            </a:extLst>
          </p:cNvPr>
          <p:cNvSpPr txBox="1"/>
          <p:nvPr/>
        </p:nvSpPr>
        <p:spPr>
          <a:xfrm>
            <a:off x="4343400" y="1051678"/>
            <a:ext cx="3914854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Version of compose file –dependent on docker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4E705747-CF8C-4EE5-ADBF-F472DFCCBB78}"/>
              </a:ext>
            </a:extLst>
          </p:cNvPr>
          <p:cNvSpPr txBox="1"/>
          <p:nvPr/>
        </p:nvSpPr>
        <p:spPr>
          <a:xfrm>
            <a:off x="4343401" y="1547558"/>
            <a:ext cx="3389069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Each piece of the application is called a 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ADC7D9F-5E1A-4E46-B585-67507BC65EE6}"/>
              </a:ext>
            </a:extLst>
          </p:cNvPr>
          <p:cNvSpPr txBox="1"/>
          <p:nvPr/>
        </p:nvSpPr>
        <p:spPr>
          <a:xfrm>
            <a:off x="4343399" y="2022888"/>
            <a:ext cx="3788217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 err="1"/>
              <a:t>Dockerfile</a:t>
            </a:r>
            <a:r>
              <a:rPr lang="en-US" sz="1100" dirty="0"/>
              <a:t> should be present in the current directory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D8B7085-73F0-4D30-8CBD-AC4274465FB2}"/>
              </a:ext>
            </a:extLst>
          </p:cNvPr>
          <p:cNvSpPr txBox="1"/>
          <p:nvPr/>
        </p:nvSpPr>
        <p:spPr>
          <a:xfrm>
            <a:off x="4343400" y="5031718"/>
            <a:ext cx="155844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/>
              <a:t>Run the </a:t>
            </a:r>
            <a:r>
              <a:rPr lang="en-US" sz="1100" dirty="0" err="1"/>
              <a:t>redis</a:t>
            </a:r>
            <a:r>
              <a:rPr lang="en-US" sz="1100" dirty="0"/>
              <a:t> image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="" xmlns:a16="http://schemas.microsoft.com/office/drawing/2014/main" id="{400EE0DD-6E16-4B51-807B-E42227F798FE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2926814" y="1182482"/>
            <a:ext cx="1416586" cy="43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="" xmlns:a16="http://schemas.microsoft.com/office/drawing/2014/main" id="{6D9C8BD1-B13A-4B41-B425-A61ACA203D2D}"/>
              </a:ext>
            </a:extLst>
          </p:cNvPr>
          <p:cNvCxnSpPr>
            <a:cxnSpLocks/>
          </p:cNvCxnSpPr>
          <p:nvPr/>
        </p:nvCxnSpPr>
        <p:spPr>
          <a:xfrm flipH="1">
            <a:off x="2926814" y="1721504"/>
            <a:ext cx="141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D444DC2A-2D62-4A7B-BD4C-59874232FC17}"/>
              </a:ext>
            </a:extLst>
          </p:cNvPr>
          <p:cNvCxnSpPr>
            <a:cxnSpLocks/>
          </p:cNvCxnSpPr>
          <p:nvPr/>
        </p:nvCxnSpPr>
        <p:spPr>
          <a:xfrm flipH="1">
            <a:off x="2926813" y="2271463"/>
            <a:ext cx="141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6836D371-9C4F-4DB2-BA15-A88BC2094E18}"/>
              </a:ext>
            </a:extLst>
          </p:cNvPr>
          <p:cNvCxnSpPr>
            <a:cxnSpLocks/>
          </p:cNvCxnSpPr>
          <p:nvPr/>
        </p:nvCxnSpPr>
        <p:spPr>
          <a:xfrm flipH="1">
            <a:off x="2926813" y="5206124"/>
            <a:ext cx="14165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79660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Container </a:t>
            </a:r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2" y="1917700"/>
            <a:ext cx="8618031" cy="443164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048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415</Words>
  <Application>Microsoft Office PowerPoint</Application>
  <PresentationFormat>On-screen Show (4:3)</PresentationFormat>
  <Paragraphs>64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Docker Compose</vt:lpstr>
      <vt:lpstr>Docker Compose Overview</vt:lpstr>
      <vt:lpstr>Docker Compose</vt:lpstr>
      <vt:lpstr>Multi Container Applications</vt:lpstr>
      <vt:lpstr>Managing Services</vt:lpstr>
      <vt:lpstr>Docker Compose Use Cases</vt:lpstr>
      <vt:lpstr>Compose is Basically a Three-Step Process</vt:lpstr>
      <vt:lpstr>Understanding the Compose File</vt:lpstr>
      <vt:lpstr>Multi Container Applications</vt:lpstr>
      <vt:lpstr>Docker Compose Lifecycle</vt:lpstr>
      <vt:lpstr>Terminology – Docker Compose</vt:lpstr>
      <vt:lpstr>Service Discovery</vt:lpstr>
      <vt:lpstr>Features of Docker Compose</vt:lpstr>
      <vt:lpstr>Useful Commands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basavaraj</dc:creator>
  <cp:lastModifiedBy>basavaraj</cp:lastModifiedBy>
  <cp:revision>58</cp:revision>
  <dcterms:created xsi:type="dcterms:W3CDTF">2018-12-02T14:51:46Z</dcterms:created>
  <dcterms:modified xsi:type="dcterms:W3CDTF">2018-12-03T10:55:44Z</dcterms:modified>
</cp:coreProperties>
</file>