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9BBE-9534-4377-B728-9D96DDCE13AA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C80F-681A-451B-A7E8-3A9FFAE4ED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/>
              <a:t>In Linux, root user typically has all privileges enabled. Capabilities allow finer control for the capabilities that can be allowed for root user.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In Linux 3.19.0.21, there are 36 capabilities. All capabilities can be seen in “/</a:t>
            </a:r>
            <a:r>
              <a:rPr lang="en-US" sz="2000" dirty="0" err="1" smtClean="0"/>
              <a:t>usr</a:t>
            </a:r>
            <a:r>
              <a:rPr lang="en-US" sz="2000" dirty="0" smtClean="0"/>
              <a:t>/include/</a:t>
            </a:r>
            <a:r>
              <a:rPr lang="en-US" sz="2000" dirty="0" err="1" smtClean="0"/>
              <a:t>linux</a:t>
            </a:r>
            <a:r>
              <a:rPr lang="en-US" sz="2000" dirty="0" smtClean="0"/>
              <a:t>/</a:t>
            </a:r>
            <a:r>
              <a:rPr lang="en-US" sz="2000" dirty="0" err="1" smtClean="0"/>
              <a:t>capability.h</a:t>
            </a:r>
            <a:r>
              <a:rPr lang="en-US" sz="2000" dirty="0" smtClean="0"/>
              <a:t>”.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Examples of capabilities are </a:t>
            </a:r>
            <a:r>
              <a:rPr lang="en-US" sz="2000" dirty="0" err="1" smtClean="0"/>
              <a:t>setuid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setgid</a:t>
            </a:r>
            <a:r>
              <a:rPr lang="en-US" sz="2000" dirty="0" smtClean="0"/>
              <a:t>, socket access, set time.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Docker turns on only 14 capabilities by default for Containers started with default options.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Capabilities like insert/remove kernel modules, system clock manipulation are blocked.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b="1" dirty="0" smtClean="0"/>
              <a:t>Container with raw net capability turned off</a:t>
            </a:r>
            <a:r>
              <a:rPr lang="en-US" sz="2400" dirty="0" smtClean="0"/>
              <a:t>: </a:t>
            </a:r>
          </a:p>
          <a:p>
            <a:pPr lvl="1">
              <a:lnSpc>
                <a:spcPct val="17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run 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--name ubuntu1 --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capdrop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net_raw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ubuntu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bash</a:t>
            </a:r>
          </a:p>
          <a:p>
            <a:pPr>
              <a:lnSpc>
                <a:spcPct val="170000"/>
              </a:lnSpc>
            </a:pPr>
            <a:r>
              <a:rPr lang="en-US" sz="2400" b="1" dirty="0" smtClean="0"/>
              <a:t>Network access blocked</a:t>
            </a:r>
            <a:r>
              <a:rPr lang="en-US" sz="2400" dirty="0" smtClean="0"/>
              <a:t>: 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# ping google.com 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ping: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icmp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open socket: Operation not permitted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Linux kernel feature that limits the system calls that a process can make based on the specified profile. </a:t>
            </a:r>
            <a:endParaRPr lang="en-US" sz="2000" dirty="0"/>
          </a:p>
          <a:p>
            <a:pPr>
              <a:lnSpc>
                <a:spcPct val="160000"/>
              </a:lnSpc>
            </a:pPr>
            <a:r>
              <a:rPr lang="en-US" sz="2000" dirty="0" smtClean="0"/>
              <a:t>Docker uses </a:t>
            </a:r>
            <a:r>
              <a:rPr lang="en-US" sz="2000" dirty="0" err="1" smtClean="0"/>
              <a:t>Seccomp</a:t>
            </a:r>
            <a:r>
              <a:rPr lang="en-US" sz="2000" dirty="0" smtClean="0"/>
              <a:t> to control the system calls that Container can make. 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Examples of system calls – bind, accept, fork. </a:t>
            </a:r>
            <a:endParaRPr lang="en-US" sz="1800" dirty="0"/>
          </a:p>
          <a:p>
            <a:pPr>
              <a:lnSpc>
                <a:spcPct val="160000"/>
              </a:lnSpc>
            </a:pPr>
            <a:r>
              <a:rPr lang="en-US" sz="2000" dirty="0" smtClean="0"/>
              <a:t>Docker disables around 44 of 300+ system calls for Containers started with default options. 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Example of disabled system calls include mount, </a:t>
            </a:r>
            <a:r>
              <a:rPr lang="en-US" sz="1800" dirty="0" err="1" smtClean="0"/>
              <a:t>settimeofday</a:t>
            </a:r>
            <a:r>
              <a:rPr lang="en-US" sz="1800" dirty="0" smtClean="0"/>
              <a:t>. 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Default Docker </a:t>
            </a:r>
            <a:r>
              <a:rPr lang="en-US" sz="2000" dirty="0" err="1" smtClean="0"/>
              <a:t>Seccomp</a:t>
            </a:r>
            <a:r>
              <a:rPr lang="en-US" sz="2000" dirty="0" smtClean="0"/>
              <a:t> profile is available here.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b="1" dirty="0" smtClean="0"/>
              <a:t>Profile disabling </a:t>
            </a:r>
            <a:r>
              <a:rPr lang="en-US" sz="2400" b="1" dirty="0" err="1" smtClean="0"/>
              <a:t>chmod</a:t>
            </a:r>
            <a:r>
              <a:rPr lang="en-US" sz="2400" b="1" dirty="0" smtClean="0"/>
              <a:t> system call: 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{ "</a:t>
            </a:r>
            <a:r>
              <a:rPr lang="en-US" sz="2000" dirty="0" err="1" smtClean="0"/>
              <a:t>defaultAction</a:t>
            </a:r>
            <a:r>
              <a:rPr lang="en-US" sz="2000" dirty="0" smtClean="0"/>
              <a:t>": "SCMP_ACT_ALLOW", "</a:t>
            </a:r>
            <a:r>
              <a:rPr lang="en-US" sz="2000" dirty="0" err="1" smtClean="0"/>
              <a:t>syscalls</a:t>
            </a:r>
            <a:r>
              <a:rPr lang="en-US" sz="2000" dirty="0" smtClean="0"/>
              <a:t>": [ { "name": "</a:t>
            </a:r>
            <a:r>
              <a:rPr lang="en-US" sz="2000" dirty="0" err="1" smtClean="0"/>
              <a:t>chmod</a:t>
            </a:r>
            <a:r>
              <a:rPr lang="en-US" sz="2000" dirty="0" smtClean="0"/>
              <a:t>", "action": "SCMP_ACT_ERRNO" } ] 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2400" b="1" dirty="0" err="1" smtClean="0"/>
              <a:t>Seccomp</a:t>
            </a:r>
            <a:r>
              <a:rPr lang="en-US" sz="2400" b="1" dirty="0" smtClean="0"/>
              <a:t> illustration: 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$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run --</a:t>
            </a:r>
            <a:r>
              <a:rPr lang="en-US" sz="2000" dirty="0" err="1" smtClean="0"/>
              <a:t>rm</a:t>
            </a:r>
            <a:r>
              <a:rPr lang="en-US" sz="2000" dirty="0" smtClean="0"/>
              <a:t> -it --security-opt </a:t>
            </a:r>
            <a:r>
              <a:rPr lang="en-US" sz="2000" dirty="0" err="1" smtClean="0"/>
              <a:t>seccomp</a:t>
            </a:r>
            <a:r>
              <a:rPr lang="en-US" sz="2000" dirty="0" smtClean="0"/>
              <a:t>:/home/smakam14/</a:t>
            </a:r>
            <a:r>
              <a:rPr lang="en-US" sz="2000" dirty="0" err="1" smtClean="0"/>
              <a:t>seccomp</a:t>
            </a:r>
            <a:r>
              <a:rPr lang="en-US" sz="2000" dirty="0" smtClean="0"/>
              <a:t>/</a:t>
            </a:r>
            <a:r>
              <a:rPr lang="en-US" sz="2000" dirty="0" err="1" smtClean="0"/>
              <a:t>profil</a:t>
            </a:r>
            <a:r>
              <a:rPr lang="en-US" sz="2000" dirty="0" smtClean="0"/>
              <a:t> </a:t>
            </a:r>
            <a:r>
              <a:rPr lang="en-US" sz="2000" dirty="0" err="1" smtClean="0"/>
              <a:t>e.json</a:t>
            </a:r>
            <a:r>
              <a:rPr lang="en-US" sz="2000" dirty="0" smtClean="0"/>
              <a:t> </a:t>
            </a:r>
            <a:r>
              <a:rPr lang="en-US" sz="2000" dirty="0" err="1" smtClean="0"/>
              <a:t>busybox</a:t>
            </a:r>
            <a:r>
              <a:rPr lang="en-US" sz="2000" dirty="0" smtClean="0"/>
              <a:t> </a:t>
            </a:r>
            <a:r>
              <a:rPr lang="en-US" sz="2000" dirty="0" err="1" smtClean="0"/>
              <a:t>chmod</a:t>
            </a:r>
            <a:r>
              <a:rPr lang="en-US" sz="2000" dirty="0" smtClean="0"/>
              <a:t> 400 /etc/hosts </a:t>
            </a:r>
            <a:r>
              <a:rPr lang="en-US" sz="2000" dirty="0" err="1" smtClean="0"/>
              <a:t>chmod</a:t>
            </a:r>
            <a:r>
              <a:rPr lang="en-US" sz="2000" dirty="0" smtClean="0"/>
              <a:t>: /etc/hosts: Operation not permitted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kernel Security modules – </a:t>
            </a:r>
            <a:r>
              <a:rPr lang="en-US" dirty="0" err="1" smtClean="0"/>
              <a:t>AppArmor</a:t>
            </a:r>
            <a:r>
              <a:rPr lang="en-US" dirty="0" smtClean="0"/>
              <a:t>, </a:t>
            </a:r>
            <a:r>
              <a:rPr lang="en-US" dirty="0" err="1" smtClean="0"/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700" dirty="0" smtClean="0"/>
              <a:t>Both </a:t>
            </a:r>
            <a:r>
              <a:rPr lang="en-US" sz="1700" dirty="0" err="1" smtClean="0"/>
              <a:t>AppArmor</a:t>
            </a:r>
            <a:r>
              <a:rPr lang="en-US" sz="1700" dirty="0" smtClean="0"/>
              <a:t> and </a:t>
            </a:r>
            <a:r>
              <a:rPr lang="en-US" sz="1700" dirty="0" err="1" smtClean="0"/>
              <a:t>SELinux</a:t>
            </a:r>
            <a:r>
              <a:rPr lang="en-US" sz="1700" dirty="0" smtClean="0"/>
              <a:t> are kernel modules that gives fine grained control to restrict access to system resources.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When </a:t>
            </a:r>
            <a:r>
              <a:rPr lang="en-US" sz="1700" dirty="0" err="1" smtClean="0"/>
              <a:t>AppArmor</a:t>
            </a:r>
            <a:r>
              <a:rPr lang="en-US" sz="1700" dirty="0" smtClean="0"/>
              <a:t> is active for an application, the operating system allows the application to access only those files and folders that are mentioned in its security profile. </a:t>
            </a:r>
            <a:endParaRPr lang="en-US" sz="1700" dirty="0"/>
          </a:p>
          <a:p>
            <a:pPr>
              <a:lnSpc>
                <a:spcPct val="170000"/>
              </a:lnSpc>
            </a:pPr>
            <a:r>
              <a:rPr lang="en-US" sz="1700" dirty="0" err="1" smtClean="0"/>
              <a:t>SElinux</a:t>
            </a:r>
            <a:r>
              <a:rPr lang="en-US" sz="1700" dirty="0" smtClean="0"/>
              <a:t> is a labeling system. Every process, file, directory, network ports, devices has a label assigned to it. We write rules to control the access of a process label to an a object label like a file. The kernel enforces the rules specified in the policy. </a:t>
            </a:r>
            <a:endParaRPr lang="en-US" sz="1700" dirty="0"/>
          </a:p>
          <a:p>
            <a:pPr>
              <a:lnSpc>
                <a:spcPct val="170000"/>
              </a:lnSpc>
            </a:pPr>
            <a:r>
              <a:rPr lang="en-US" sz="1700" dirty="0" smtClean="0"/>
              <a:t>In </a:t>
            </a:r>
            <a:r>
              <a:rPr lang="en-US" sz="1700" dirty="0" err="1" smtClean="0"/>
              <a:t>Redhat</a:t>
            </a:r>
            <a:r>
              <a:rPr lang="en-US" sz="1700" dirty="0" smtClean="0"/>
              <a:t> distributions, </a:t>
            </a:r>
            <a:r>
              <a:rPr lang="en-US" sz="1700" dirty="0" err="1" smtClean="0"/>
              <a:t>SELinux</a:t>
            </a:r>
            <a:r>
              <a:rPr lang="en-US" sz="1700" dirty="0" smtClean="0"/>
              <a:t> is supported. </a:t>
            </a:r>
            <a:r>
              <a:rPr lang="en-US" sz="1700" dirty="0" err="1" smtClean="0"/>
              <a:t>Ubuntu</a:t>
            </a:r>
            <a:r>
              <a:rPr lang="en-US" sz="1700" dirty="0" smtClean="0"/>
              <a:t> distributions supports </a:t>
            </a:r>
            <a:r>
              <a:rPr lang="en-US" sz="1700" dirty="0" err="1" smtClean="0"/>
              <a:t>AppArmor</a:t>
            </a:r>
            <a:r>
              <a:rPr lang="en-US" sz="1700" dirty="0" smtClean="0"/>
              <a:t>. • </a:t>
            </a:r>
            <a:r>
              <a:rPr lang="en-US" sz="1700" dirty="0" err="1" smtClean="0"/>
              <a:t>AppArmor</a:t>
            </a:r>
            <a:r>
              <a:rPr lang="en-US" sz="1700" dirty="0" smtClean="0"/>
              <a:t> profiles are easy to create, </a:t>
            </a:r>
            <a:r>
              <a:rPr lang="en-US" sz="1700" dirty="0" err="1" smtClean="0"/>
              <a:t>SELinux</a:t>
            </a:r>
            <a:r>
              <a:rPr lang="en-US" sz="1700" dirty="0" smtClean="0"/>
              <a:t> is difficult. </a:t>
            </a:r>
            <a:r>
              <a:rPr lang="en-US" sz="1700" dirty="0" err="1" smtClean="0"/>
              <a:t>SELinux</a:t>
            </a:r>
            <a:r>
              <a:rPr lang="en-US" sz="1700" dirty="0" smtClean="0"/>
              <a:t> profiles are more comprehensive compared to </a:t>
            </a:r>
            <a:r>
              <a:rPr lang="en-US" sz="1700" dirty="0" err="1" smtClean="0"/>
              <a:t>AppArmor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Secure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900" dirty="0" smtClean="0"/>
              <a:t>Docker engine runs as a daemon and by default listens on the Unix socket, “unix:///var/run/docker.sock”. </a:t>
            </a:r>
          </a:p>
          <a:p>
            <a:pPr>
              <a:lnSpc>
                <a:spcPct val="170000"/>
              </a:lnSpc>
            </a:pPr>
            <a:r>
              <a:rPr lang="en-US" sz="1900" dirty="0" smtClean="0"/>
              <a:t>For accessing Docker engine remotely, “http” or “https” using TLS can be used. </a:t>
            </a:r>
            <a:endParaRPr lang="en-US" sz="1900" dirty="0"/>
          </a:p>
          <a:p>
            <a:pPr>
              <a:lnSpc>
                <a:spcPct val="170000"/>
              </a:lnSpc>
            </a:pPr>
            <a:r>
              <a:rPr lang="en-US" sz="1900" dirty="0" smtClean="0"/>
              <a:t>“http” is not advised to be used for security reasons.</a:t>
            </a:r>
          </a:p>
          <a:p>
            <a:pPr>
              <a:lnSpc>
                <a:spcPct val="170000"/>
              </a:lnSpc>
            </a:pPr>
            <a:r>
              <a:rPr lang="en-US" sz="1900" dirty="0" smtClean="0"/>
              <a:t>“https” with TLS provides confidentiality, authentication as well as integrity. </a:t>
            </a:r>
            <a:endParaRPr lang="en-US" sz="1900" dirty="0"/>
          </a:p>
          <a:p>
            <a:pPr>
              <a:lnSpc>
                <a:spcPct val="170000"/>
              </a:lnSpc>
            </a:pPr>
            <a:r>
              <a:rPr lang="en-US" sz="1900" dirty="0" smtClean="0"/>
              <a:t>Certificates can be used to establish identity of client and server. </a:t>
            </a:r>
          </a:p>
          <a:p>
            <a:pPr>
              <a:lnSpc>
                <a:spcPct val="170000"/>
              </a:lnSpc>
            </a:pPr>
            <a:r>
              <a:rPr lang="en-US" sz="1900" dirty="0" smtClean="0"/>
              <a:t>For testing purposes, Certificates can be generated using </a:t>
            </a:r>
            <a:r>
              <a:rPr lang="en-US" sz="1900" dirty="0" err="1" smtClean="0"/>
              <a:t>Openssl</a:t>
            </a:r>
            <a:r>
              <a:rPr lang="en-US" sz="1900" dirty="0" smtClean="0"/>
              <a:t>. For commercial purposes, certificates can be purchased from sources like CA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200" dirty="0" smtClean="0"/>
              <a:t>Authorization </a:t>
            </a:r>
            <a:r>
              <a:rPr lang="en-US" sz="2200" dirty="0" err="1" smtClean="0"/>
              <a:t>plugin</a:t>
            </a:r>
            <a:r>
              <a:rPr lang="en-US" sz="2200" dirty="0" smtClean="0"/>
              <a:t> can provide granular access to the Docker daemon based on </a:t>
            </a:r>
            <a:r>
              <a:rPr lang="en-US" sz="2200" dirty="0" err="1" smtClean="0"/>
              <a:t>userid</a:t>
            </a:r>
            <a:r>
              <a:rPr lang="en-US" sz="2200" dirty="0" smtClean="0"/>
              <a:t>, </a:t>
            </a:r>
            <a:r>
              <a:rPr lang="en-US" sz="2200" dirty="0" err="1" smtClean="0"/>
              <a:t>groupid</a:t>
            </a:r>
            <a:r>
              <a:rPr lang="en-US" sz="2200" dirty="0" smtClean="0"/>
              <a:t>, command executed, command arguments, time of day etc. </a:t>
            </a:r>
          </a:p>
          <a:p>
            <a:pPr>
              <a:lnSpc>
                <a:spcPct val="170000"/>
              </a:lnSpc>
            </a:pPr>
            <a:r>
              <a:rPr lang="en-US" sz="2200" dirty="0" smtClean="0"/>
              <a:t>Authorization </a:t>
            </a:r>
            <a:r>
              <a:rPr lang="en-US" sz="2200" dirty="0" err="1" smtClean="0"/>
              <a:t>plugin</a:t>
            </a:r>
            <a:r>
              <a:rPr lang="en-US" sz="2200" dirty="0" smtClean="0"/>
              <a:t> informs Docker daemon if the specific command can be allowed or not based on the policy and the command executed. </a:t>
            </a:r>
          </a:p>
          <a:p>
            <a:pPr>
              <a:lnSpc>
                <a:spcPct val="170000"/>
              </a:lnSpc>
            </a:pPr>
            <a:r>
              <a:rPr lang="en-US" sz="2200" dirty="0" err="1" smtClean="0"/>
              <a:t>Twistlock</a:t>
            </a:r>
            <a:r>
              <a:rPr lang="en-US" sz="2200" dirty="0" smtClean="0"/>
              <a:t> </a:t>
            </a:r>
            <a:r>
              <a:rPr lang="en-US" sz="2200" dirty="0" err="1" smtClean="0"/>
              <a:t>authz</a:t>
            </a:r>
            <a:r>
              <a:rPr lang="en-US" sz="2200" dirty="0" smtClean="0"/>
              <a:t> broker is one of the first </a:t>
            </a:r>
            <a:r>
              <a:rPr lang="en-US" sz="2200" dirty="0" err="1" smtClean="0"/>
              <a:t>plugins</a:t>
            </a:r>
            <a:r>
              <a:rPr lang="en-US" sz="2200" dirty="0" smtClean="0"/>
              <a:t> that is currently available.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 err="1" smtClean="0"/>
              <a:t>Policy.json</a:t>
            </a:r>
            <a:r>
              <a:rPr lang="en-US" sz="2200" b="1" dirty="0" smtClean="0"/>
              <a:t>: </a:t>
            </a:r>
          </a:p>
          <a:p>
            <a:pPr>
              <a:lnSpc>
                <a:spcPct val="170000"/>
              </a:lnSpc>
            </a:pPr>
            <a:r>
              <a:rPr lang="en-US" sz="2200" dirty="0" smtClean="0"/>
              <a:t>{"name":"policy_1","users":[""],"actions":["contain </a:t>
            </a:r>
            <a:r>
              <a:rPr lang="en-US" sz="2200" dirty="0" err="1" smtClean="0"/>
              <a:t>er</a:t>
            </a:r>
            <a:r>
              <a:rPr lang="en-US" sz="2200" dirty="0" smtClean="0"/>
              <a:t>"] , "</a:t>
            </a:r>
            <a:r>
              <a:rPr lang="en-US" sz="2200" dirty="0" err="1" smtClean="0"/>
              <a:t>readonly</a:t>
            </a:r>
            <a:r>
              <a:rPr lang="en-US" sz="2200" dirty="0" smtClean="0"/>
              <a:t>":true} – Read-only Container policy </a:t>
            </a:r>
          </a:p>
          <a:p>
            <a:pPr>
              <a:lnSpc>
                <a:spcPct val="170000"/>
              </a:lnSpc>
            </a:pPr>
            <a:r>
              <a:rPr lang="en-US" sz="2200" b="1" dirty="0" smtClean="0"/>
              <a:t>Starting Docker daemon with auth </a:t>
            </a:r>
            <a:r>
              <a:rPr lang="en-US" sz="2200" b="1" dirty="0" err="1" smtClean="0"/>
              <a:t>policy.json</a:t>
            </a:r>
            <a:r>
              <a:rPr lang="en-US" sz="2200" b="1" dirty="0" smtClean="0"/>
              <a:t>: </a:t>
            </a:r>
          </a:p>
          <a:p>
            <a:pPr>
              <a:lnSpc>
                <a:spcPct val="170000"/>
              </a:lnSpc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docker</a:t>
            </a:r>
            <a:r>
              <a:rPr lang="en-US" sz="2200" dirty="0" smtClean="0"/>
              <a:t> run -d --restart=always –v </a:t>
            </a:r>
            <a:r>
              <a:rPr lang="en-US" sz="2200" dirty="0" err="1" smtClean="0"/>
              <a:t>var</a:t>
            </a:r>
            <a:r>
              <a:rPr lang="en-US" sz="2200" dirty="0" smtClean="0"/>
              <a:t>/lib/</a:t>
            </a:r>
            <a:r>
              <a:rPr lang="en-US" sz="2200" dirty="0" err="1" smtClean="0"/>
              <a:t>authzbroker</a:t>
            </a:r>
            <a:r>
              <a:rPr lang="en-US" sz="2200" dirty="0" smtClean="0"/>
              <a:t>/</a:t>
            </a:r>
            <a:r>
              <a:rPr lang="en-US" sz="2200" dirty="0" err="1" smtClean="0"/>
              <a:t>policy.json</a:t>
            </a:r>
            <a:r>
              <a:rPr lang="en-US" sz="2200" dirty="0" smtClean="0"/>
              <a:t>:/</a:t>
            </a:r>
            <a:r>
              <a:rPr lang="en-US" sz="2200" dirty="0" err="1" smtClean="0"/>
              <a:t>var</a:t>
            </a:r>
            <a:r>
              <a:rPr lang="en-US" sz="2200" dirty="0" smtClean="0"/>
              <a:t>/lib/</a:t>
            </a:r>
            <a:r>
              <a:rPr lang="en-US" sz="2200" dirty="0" err="1" smtClean="0"/>
              <a:t>authz</a:t>
            </a:r>
            <a:r>
              <a:rPr lang="en-US" sz="2200" dirty="0" smtClean="0"/>
              <a:t>-broker/</a:t>
            </a:r>
            <a:r>
              <a:rPr lang="en-US" sz="2200" dirty="0" err="1" smtClean="0"/>
              <a:t>policy.json</a:t>
            </a:r>
            <a:r>
              <a:rPr lang="en-US" sz="2200" dirty="0" smtClean="0"/>
              <a:t> –v /run/</a:t>
            </a:r>
            <a:r>
              <a:rPr lang="en-US" sz="2200" dirty="0" err="1" smtClean="0"/>
              <a:t>docker</a:t>
            </a:r>
            <a:r>
              <a:rPr lang="en-US" sz="2200" dirty="0" smtClean="0"/>
              <a:t>/</a:t>
            </a:r>
            <a:r>
              <a:rPr lang="en-US" sz="2200" dirty="0" err="1" smtClean="0"/>
              <a:t>plugins</a:t>
            </a:r>
            <a:r>
              <a:rPr lang="en-US" sz="2200" dirty="0" smtClean="0"/>
              <a:t>/:/run/</a:t>
            </a:r>
            <a:r>
              <a:rPr lang="en-US" sz="2200" dirty="0" err="1" smtClean="0"/>
              <a:t>docker</a:t>
            </a:r>
            <a:r>
              <a:rPr lang="en-US" sz="2200" dirty="0" smtClean="0"/>
              <a:t>/</a:t>
            </a:r>
            <a:r>
              <a:rPr lang="en-US" sz="2200" dirty="0" err="1" smtClean="0"/>
              <a:t>plugins</a:t>
            </a:r>
            <a:r>
              <a:rPr lang="en-US" sz="2200" dirty="0" smtClean="0"/>
              <a:t> </a:t>
            </a:r>
            <a:r>
              <a:rPr lang="en-US" sz="2200" dirty="0" err="1" smtClean="0"/>
              <a:t>twistlock</a:t>
            </a:r>
            <a:r>
              <a:rPr lang="en-US" sz="2200" dirty="0" smtClean="0"/>
              <a:t>/</a:t>
            </a:r>
            <a:r>
              <a:rPr lang="en-US" sz="2200" dirty="0" err="1" smtClean="0"/>
              <a:t>authz</a:t>
            </a:r>
            <a:r>
              <a:rPr lang="en-US" sz="2200" dirty="0" smtClean="0"/>
              <a:t>-broker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In </a:t>
            </a:r>
            <a:r>
              <a:rPr lang="en-US" sz="2400" dirty="0" err="1" smtClean="0"/>
              <a:t>Twistlock</a:t>
            </a:r>
            <a:r>
              <a:rPr lang="en-US" sz="2400" dirty="0" smtClean="0"/>
              <a:t> case, policy is created as a JSON file and is given as argument to Docker daemon. 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User identity support is not yet available in Docker engine. 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 smtClean="0"/>
              <a:t>Docker Data Center and Docker cloud provides RBAC and Multi-tenant support.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signing…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Container images needs to be signed so that the client knows that image is coming from a trusted source and that it is not tampered with.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Content publisher takes care of signing Container image and pushing it into the registry.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The Docker content trust is an implementation of the Notary open source project. The Notary open source project is based on The Update Framework (TUF) project.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77"/>
          <a:stretch>
            <a:fillRect/>
          </a:stretch>
        </p:blipFill>
        <p:spPr bwMode="auto">
          <a:xfrm>
            <a:off x="16280" y="1600200"/>
            <a:ext cx="912772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signing…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When content trust is enabled, we can pull only signed images.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When content trust is not enabled, both signed and unsigned images can be pulled.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Docker content trust is enabled with “export DOCKER_CONTENT_TRUST=1”.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When the publisher pushes the image for the first time using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push, there is a need to enter a passphrase for the root key .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When pushing new image or new image version, publisher needs to enter passphrase for repository key.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Docker has also added support for hardware keys using </a:t>
            </a:r>
            <a:r>
              <a:rPr lang="en-US" sz="1800" dirty="0" err="1" smtClean="0"/>
              <a:t>Yubikey</a:t>
            </a:r>
            <a:r>
              <a:rPr lang="en-US" sz="1800" dirty="0" smtClean="0"/>
              <a:t> 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Keys should be saved safely and backups should be taken.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/>
              <a:t>Docker Security Scan scans Container images and reports vulnerabilities. </a:t>
            </a: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2000" dirty="0" smtClean="0"/>
              <a:t>Scanning is done by comparing each Container layer component with CVE databases.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Additional binary scan is done to make sure that the package is not tampered with.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Pro-active notification is given to both the publisher and user of Container images. 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Available currently in Docker hub and Docker cloud. Will be added soon to Docker data center.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-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Docker enables Security by default and the default options suffice most of the needs. Following are few best practices: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Have separate containers for each micro-service keeping Container image size small. 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Don’t put </a:t>
            </a:r>
            <a:r>
              <a:rPr lang="en-US" dirty="0" err="1" smtClean="0"/>
              <a:t>ssh</a:t>
            </a:r>
            <a:r>
              <a:rPr lang="en-US" dirty="0" smtClean="0"/>
              <a:t> inside container, “</a:t>
            </a:r>
            <a:r>
              <a:rPr lang="en-US" dirty="0" err="1" smtClean="0"/>
              <a:t>docker</a:t>
            </a:r>
            <a:r>
              <a:rPr lang="en-US" dirty="0" smtClean="0"/>
              <a:t> exec” can be used to </a:t>
            </a:r>
            <a:r>
              <a:rPr lang="en-US" dirty="0" err="1" smtClean="0"/>
              <a:t>ssh</a:t>
            </a:r>
            <a:r>
              <a:rPr lang="en-US" dirty="0" smtClean="0"/>
              <a:t> to Container.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Use only signed Container images.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Mount devices and volumes as read-only.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- Best Practices…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200" dirty="0" smtClean="0"/>
              <a:t>Run application as non-root. If root access is needed, run as root only for limited operations using features like Capabilities, </a:t>
            </a:r>
            <a:r>
              <a:rPr lang="en-US" sz="2200" dirty="0" err="1" smtClean="0"/>
              <a:t>Seccomp</a:t>
            </a:r>
            <a:r>
              <a:rPr lang="en-US" sz="2200" dirty="0" smtClean="0"/>
              <a:t>, </a:t>
            </a:r>
            <a:r>
              <a:rPr lang="en-US" sz="2200" dirty="0" err="1" smtClean="0"/>
              <a:t>SELinux</a:t>
            </a:r>
            <a:r>
              <a:rPr lang="en-US" sz="2200" dirty="0" smtClean="0"/>
              <a:t>/</a:t>
            </a:r>
            <a:r>
              <a:rPr lang="en-US" sz="2200" dirty="0" err="1" smtClean="0"/>
              <a:t>AppArmor</a:t>
            </a:r>
            <a:r>
              <a:rPr lang="en-US" sz="2200" dirty="0" smtClean="0"/>
              <a:t>. </a:t>
            </a:r>
          </a:p>
          <a:p>
            <a:pPr>
              <a:lnSpc>
                <a:spcPct val="160000"/>
              </a:lnSpc>
            </a:pPr>
            <a:r>
              <a:rPr lang="en-US" sz="2200" dirty="0" smtClean="0"/>
              <a:t>Keep OS secure with regular updates. Using Container optimized OS is an option here since they provide automatic pushed update. </a:t>
            </a:r>
          </a:p>
          <a:p>
            <a:pPr>
              <a:lnSpc>
                <a:spcPct val="160000"/>
              </a:lnSpc>
            </a:pPr>
            <a:r>
              <a:rPr lang="en-US" sz="2200" dirty="0" smtClean="0"/>
              <a:t>Store root keys, passphrase in a safe place and not expose in </a:t>
            </a:r>
            <a:r>
              <a:rPr lang="en-US" sz="2200" dirty="0" err="1" smtClean="0"/>
              <a:t>Dockerfile</a:t>
            </a:r>
            <a:r>
              <a:rPr lang="en-US" sz="2200" dirty="0" smtClean="0"/>
              <a:t>. Docker has plans to manage keys with Docker datacenter.</a:t>
            </a:r>
            <a:endParaRPr 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- Best Practices…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Use Docker official images. These images are </a:t>
            </a:r>
            <a:r>
              <a:rPr lang="en-US" sz="2400" dirty="0" err="1" smtClean="0"/>
              <a:t>curated</a:t>
            </a:r>
            <a:r>
              <a:rPr lang="en-US" sz="2400" dirty="0" smtClean="0"/>
              <a:t> by Docker so that the highest quality and security is maintained for the official images. 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Use Container security scanning to check for vulnerabilities. 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Use TLS for remote Docker daemon access.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kernel - Container Security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Namespaces - PID, Mount, Network, IPC, UTC, User. 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Cgroups</a:t>
            </a:r>
            <a:r>
              <a:rPr lang="en-US" dirty="0" smtClean="0"/>
              <a:t> - Limit CPU, Memory, IO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Capabilities - Reduced root access. 36 capabilities to control as of kernel 3.19.0.21. 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Seccomp</a:t>
            </a:r>
            <a:r>
              <a:rPr lang="en-US" dirty="0" smtClean="0"/>
              <a:t> profiles - Control kernel system calls. 300+ system calls available that can be controlled using these profiles. 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Special kernel modules like </a:t>
            </a:r>
            <a:r>
              <a:rPr lang="en-US" dirty="0" err="1" smtClean="0"/>
              <a:t>AppArmor</a:t>
            </a:r>
            <a:r>
              <a:rPr lang="en-US" dirty="0" smtClean="0"/>
              <a:t>, </a:t>
            </a:r>
            <a:r>
              <a:rPr lang="en-US" dirty="0" err="1" smtClean="0"/>
              <a:t>SELinux</a:t>
            </a:r>
            <a:r>
              <a:rPr lang="en-US" dirty="0" smtClean="0"/>
              <a:t> - Provides granular control over Kernel resources.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PID, 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With PID namespace, each Container gets its own process ID namespace.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With Mount namespace, each Container gets its own copy of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run 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--name ubuntu1 -v 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:/ubuntu1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ubuntu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bash 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912275"/>
            <a:ext cx="28194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PID namespace: </a:t>
            </a:r>
          </a:p>
          <a:p>
            <a:endParaRPr lang="en-US" b="1" dirty="0" smtClean="0"/>
          </a:p>
          <a:p>
            <a:r>
              <a:rPr lang="en-US" b="1" dirty="0" smtClean="0"/>
              <a:t>Ubuntu1 Container: </a:t>
            </a:r>
            <a:r>
              <a:rPr lang="en-US" dirty="0" smtClean="0"/>
              <a:t>root@3a1bf12161c9:/#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PID TTY TIME CMD </a:t>
            </a:r>
          </a:p>
          <a:p>
            <a:r>
              <a:rPr lang="en-US" dirty="0" smtClean="0"/>
              <a:t>1 ? 00:00:00 bash </a:t>
            </a:r>
          </a:p>
          <a:p>
            <a:r>
              <a:rPr lang="en-US" dirty="0" smtClean="0"/>
              <a:t>15 ? 00:00:00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607475"/>
            <a:ext cx="3505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Mount namespace: </a:t>
            </a:r>
          </a:p>
          <a:p>
            <a:endParaRPr lang="en-US" b="1" dirty="0"/>
          </a:p>
          <a:p>
            <a:r>
              <a:rPr lang="en-US" b="1" dirty="0" smtClean="0"/>
              <a:t>Ubuntu1 Container: </a:t>
            </a:r>
            <a:r>
              <a:rPr lang="en-US" dirty="0" smtClean="0"/>
              <a:t>root@3a1bf12161c9:/# </a:t>
            </a:r>
            <a:r>
              <a:rPr lang="en-US" dirty="0" err="1" smtClean="0"/>
              <a:t>ls</a:t>
            </a:r>
            <a:r>
              <a:rPr lang="en-US" dirty="0" smtClean="0"/>
              <a:t> / </a:t>
            </a:r>
          </a:p>
          <a:p>
            <a:r>
              <a:rPr lang="en-US" dirty="0" smtClean="0"/>
              <a:t>bin dev home lib64 </a:t>
            </a:r>
            <a:r>
              <a:rPr lang="en-US" dirty="0" err="1" smtClean="0"/>
              <a:t>mnt</a:t>
            </a:r>
            <a:r>
              <a:rPr lang="en-US" dirty="0" smtClean="0"/>
              <a:t> proc run </a:t>
            </a:r>
            <a:r>
              <a:rPr lang="en-US" dirty="0" err="1" smtClean="0"/>
              <a:t>srv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 err="1" smtClean="0"/>
              <a:t>usr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boot etc lib media opt root </a:t>
            </a:r>
            <a:r>
              <a:rPr lang="en-US" dirty="0" err="1" smtClean="0"/>
              <a:t>sbin</a:t>
            </a:r>
            <a:r>
              <a:rPr lang="en-US" dirty="0" smtClean="0"/>
              <a:t> sys ubuntu1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Network,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With </a:t>
            </a:r>
            <a:r>
              <a:rPr lang="en-US" sz="2200" b="1" dirty="0" smtClean="0"/>
              <a:t>Network namespace</a:t>
            </a:r>
            <a:r>
              <a:rPr lang="en-US" sz="2200" dirty="0" smtClean="0"/>
              <a:t>, each Container gets its own interfaces along with IP address. </a:t>
            </a:r>
          </a:p>
          <a:p>
            <a:pPr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With </a:t>
            </a:r>
            <a:r>
              <a:rPr lang="en-US" sz="2200" b="1" dirty="0" smtClean="0"/>
              <a:t>UTS namespace</a:t>
            </a:r>
            <a:r>
              <a:rPr lang="en-US" sz="2200" dirty="0" smtClean="0"/>
              <a:t>, each Container gets its own hostname and domain name.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284274"/>
            <a:ext cx="44196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Ubuntu1 Container:</a:t>
            </a:r>
          </a:p>
          <a:p>
            <a:endParaRPr lang="en-US" b="1" dirty="0" smtClean="0"/>
          </a:p>
          <a:p>
            <a:r>
              <a:rPr lang="en-US" dirty="0" smtClean="0"/>
              <a:t> root@3a1bf12161c9:/# </a:t>
            </a:r>
            <a:r>
              <a:rPr lang="en-US" dirty="0" err="1" smtClean="0"/>
              <a:t>ifconfig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eth0</a:t>
            </a:r>
            <a:r>
              <a:rPr lang="en-US" dirty="0" smtClean="0"/>
              <a:t> Link </a:t>
            </a:r>
            <a:r>
              <a:rPr lang="en-US" dirty="0" err="1" smtClean="0"/>
              <a:t>encap:Ethernet</a:t>
            </a:r>
            <a:r>
              <a:rPr lang="en-US" dirty="0" smtClean="0"/>
              <a:t> </a:t>
            </a:r>
            <a:r>
              <a:rPr lang="en-US" dirty="0" err="1" smtClean="0"/>
              <a:t>HWaddr</a:t>
            </a:r>
            <a:r>
              <a:rPr lang="en-US" dirty="0" smtClean="0"/>
              <a:t> 02:42:ac:15:00:02 </a:t>
            </a:r>
            <a:r>
              <a:rPr lang="en-US" dirty="0" err="1" smtClean="0"/>
              <a:t>inet</a:t>
            </a:r>
            <a:r>
              <a:rPr lang="en-US" dirty="0" smtClean="0"/>
              <a:t> addr:172.21.0.2 Bcast:0.0.0.0 Mask:255.255.0.0 inet6 </a:t>
            </a:r>
            <a:r>
              <a:rPr lang="en-US" dirty="0" err="1" smtClean="0"/>
              <a:t>addr</a:t>
            </a:r>
            <a:r>
              <a:rPr lang="en-US" dirty="0" smtClean="0"/>
              <a:t>: fe80::42:acff:fe15:2/64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5029200"/>
            <a:ext cx="441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Ubuntu1 Container: </a:t>
            </a:r>
          </a:p>
          <a:p>
            <a:endParaRPr lang="en-US" b="1" dirty="0" smtClean="0"/>
          </a:p>
          <a:p>
            <a:r>
              <a:rPr lang="en-US" dirty="0" smtClean="0"/>
              <a:t>root@3a1bf12161c9:/# hostname 3a1bf12161c9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IPC namespace isolates Message queues, Semaphores, Shared memory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971800"/>
            <a:ext cx="8001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Ubuntu</a:t>
            </a:r>
            <a:r>
              <a:rPr lang="en-US" b="1" dirty="0" smtClean="0"/>
              <a:t> 1 Container: </a:t>
            </a:r>
          </a:p>
          <a:p>
            <a:endParaRPr lang="en-US" b="1" dirty="0" smtClean="0"/>
          </a:p>
          <a:p>
            <a:r>
              <a:rPr lang="en-US" b="1" dirty="0" smtClean="0"/>
              <a:t>Create shared memory: </a:t>
            </a:r>
            <a:r>
              <a:rPr lang="en-US" dirty="0" smtClean="0"/>
              <a:t>root@3a1bf12161c9:/# </a:t>
            </a:r>
            <a:r>
              <a:rPr lang="en-US" dirty="0" err="1" smtClean="0"/>
              <a:t>ipcmk</a:t>
            </a:r>
            <a:r>
              <a:rPr lang="en-US" dirty="0" smtClean="0"/>
              <a:t> -M 100 Shared memory id: 0 </a:t>
            </a:r>
          </a:p>
          <a:p>
            <a:endParaRPr lang="en-US" dirty="0" smtClean="0"/>
          </a:p>
          <a:p>
            <a:r>
              <a:rPr lang="en-US" b="1" dirty="0" smtClean="0"/>
              <a:t>Display shared memory: </a:t>
            </a:r>
            <a:r>
              <a:rPr lang="en-US" dirty="0" smtClean="0"/>
              <a:t>root@3a1bf12161c9:/# </a:t>
            </a:r>
            <a:r>
              <a:rPr lang="en-US" dirty="0" err="1" smtClean="0"/>
              <a:t>ipcs</a:t>
            </a:r>
            <a:r>
              <a:rPr lang="en-US" dirty="0" smtClean="0"/>
              <a:t> -m </a:t>
            </a:r>
          </a:p>
          <a:p>
            <a:r>
              <a:rPr lang="en-US" dirty="0" smtClean="0"/>
              <a:t>------ Shared Memory Segments -------- </a:t>
            </a:r>
          </a:p>
          <a:p>
            <a:r>
              <a:rPr lang="en-US" dirty="0" smtClean="0"/>
              <a:t>key </a:t>
            </a:r>
            <a:r>
              <a:rPr lang="en-US" dirty="0" err="1" smtClean="0"/>
              <a:t>shmid</a:t>
            </a:r>
            <a:r>
              <a:rPr lang="en-US" dirty="0" smtClean="0"/>
              <a:t> owner perms bytes </a:t>
            </a:r>
            <a:r>
              <a:rPr lang="en-US" dirty="0" err="1" smtClean="0"/>
              <a:t>nattch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0x2fba9021 0 root 644 100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With </a:t>
            </a:r>
            <a:r>
              <a:rPr lang="en-US" sz="2400" b="1" dirty="0" smtClean="0"/>
              <a:t>User namespace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userid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groupid</a:t>
            </a:r>
            <a:r>
              <a:rPr lang="en-US" sz="2400" dirty="0" smtClean="0"/>
              <a:t> in a namespace is different from host machine’s </a:t>
            </a:r>
            <a:r>
              <a:rPr lang="en-US" sz="2400" dirty="0" err="1" smtClean="0"/>
              <a:t>userid</a:t>
            </a:r>
            <a:r>
              <a:rPr lang="en-US" sz="2400" dirty="0" smtClean="0"/>
              <a:t> and </a:t>
            </a:r>
            <a:r>
              <a:rPr lang="en-US" sz="2400" dirty="0" err="1" smtClean="0"/>
              <a:t>groupid</a:t>
            </a:r>
            <a:r>
              <a:rPr lang="en-US" sz="2400" dirty="0" smtClean="0"/>
              <a:t> for the same user and group. 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 smtClean="0"/>
              <a:t>User namespaces are available from </a:t>
            </a:r>
            <a:r>
              <a:rPr lang="en-US" sz="2400" b="1" dirty="0" smtClean="0"/>
              <a:t>Linux kernel versions &gt; 3.8</a:t>
            </a:r>
            <a:r>
              <a:rPr lang="en-US" sz="2400" dirty="0" smtClean="0"/>
              <a:t>. 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For </a:t>
            </a:r>
            <a:r>
              <a:rPr lang="en-US" sz="2400" b="1" dirty="0" smtClean="0"/>
              <a:t>example</a:t>
            </a:r>
            <a:r>
              <a:rPr lang="en-US" sz="2400" dirty="0" smtClean="0"/>
              <a:t>, root user inside Container is not root inside host machine. This provides greater security. 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 smtClean="0"/>
              <a:t>Docker introduced support for </a:t>
            </a:r>
            <a:r>
              <a:rPr lang="en-US" sz="2400" b="1" dirty="0" smtClean="0"/>
              <a:t>user namespace </a:t>
            </a:r>
            <a:r>
              <a:rPr lang="en-US" sz="2400" dirty="0" smtClean="0"/>
              <a:t>in </a:t>
            </a:r>
            <a:r>
              <a:rPr lang="en-US" sz="2400" b="1" dirty="0" smtClean="0"/>
              <a:t>version 1.10</a:t>
            </a:r>
            <a:r>
              <a:rPr lang="en-US" sz="2400" dirty="0" smtClean="0"/>
              <a:t>. 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 smtClean="0"/>
              <a:t>To use user namespace, Docker daemon needs to be started with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“–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userns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-remap=username/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uid:groupname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400" dirty="0" smtClean="0"/>
              <a:t>. Using “</a:t>
            </a:r>
            <a:r>
              <a:rPr lang="en-US" sz="2400" b="1" dirty="0" smtClean="0"/>
              <a:t>default</a:t>
            </a:r>
            <a:r>
              <a:rPr lang="en-US" sz="2400" dirty="0" smtClean="0"/>
              <a:t>” for username will create “</a:t>
            </a:r>
            <a:r>
              <a:rPr lang="en-US" sz="2400" b="1" dirty="0" err="1" smtClean="0"/>
              <a:t>dockremap</a:t>
            </a:r>
            <a:r>
              <a:rPr lang="en-US" sz="2400" dirty="0" smtClean="0"/>
              <a:t>” user.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200" dirty="0" err="1" smtClean="0"/>
              <a:t>cgroups</a:t>
            </a:r>
            <a:r>
              <a:rPr lang="en-US" sz="2200" dirty="0" smtClean="0"/>
              <a:t> is a Linux kernel feature that provides capability to restrict resources like </a:t>
            </a:r>
            <a:r>
              <a:rPr lang="en-US" sz="2200" dirty="0" err="1" smtClean="0"/>
              <a:t>cpu</a:t>
            </a:r>
            <a:r>
              <a:rPr lang="en-US" sz="2200" dirty="0" smtClean="0"/>
              <a:t>, memory, </a:t>
            </a:r>
            <a:r>
              <a:rPr lang="en-US" sz="2200" dirty="0" err="1" smtClean="0"/>
              <a:t>io</a:t>
            </a:r>
            <a:r>
              <a:rPr lang="en-US" sz="2200" dirty="0" smtClean="0"/>
              <a:t>, network bandwidth among a set of processes. </a:t>
            </a:r>
            <a:endParaRPr lang="en-US" sz="2200" dirty="0"/>
          </a:p>
          <a:p>
            <a:pPr>
              <a:lnSpc>
                <a:spcPct val="170000"/>
              </a:lnSpc>
            </a:pPr>
            <a:r>
              <a:rPr lang="en-US" sz="2200" dirty="0" smtClean="0"/>
              <a:t>Docker allows to create Containers using </a:t>
            </a:r>
            <a:r>
              <a:rPr lang="en-US" sz="2200" dirty="0" err="1" smtClean="0"/>
              <a:t>cgroup</a:t>
            </a:r>
            <a:r>
              <a:rPr lang="en-US" sz="2200" dirty="0" smtClean="0"/>
              <a:t> feature which allows for resource control for the specific Container. </a:t>
            </a:r>
          </a:p>
          <a:p>
            <a:pPr>
              <a:lnSpc>
                <a:spcPct val="170000"/>
              </a:lnSpc>
            </a:pPr>
            <a:r>
              <a:rPr lang="en-US" sz="2200" dirty="0" smtClean="0"/>
              <a:t>Following is a Container created with user space memory limited to 500m, kernel memory limited to 50m, </a:t>
            </a:r>
            <a:r>
              <a:rPr lang="en-US" sz="2200" dirty="0" err="1" smtClean="0"/>
              <a:t>cpu</a:t>
            </a:r>
            <a:r>
              <a:rPr lang="en-US" sz="2200" dirty="0" smtClean="0"/>
              <a:t> share to 512, </a:t>
            </a:r>
            <a:r>
              <a:rPr lang="en-US" sz="2200" dirty="0" err="1" smtClean="0"/>
              <a:t>blkioweight</a:t>
            </a:r>
            <a:r>
              <a:rPr lang="en-US" sz="2200" dirty="0" smtClean="0"/>
              <a:t> to 400. (</a:t>
            </a:r>
            <a:r>
              <a:rPr lang="en-US" sz="2200" dirty="0" err="1" smtClean="0"/>
              <a:t>cpu</a:t>
            </a:r>
            <a:r>
              <a:rPr lang="en-US" sz="2200" dirty="0" smtClean="0"/>
              <a:t> share and </a:t>
            </a:r>
            <a:r>
              <a:rPr lang="en-US" sz="2200" dirty="0" err="1" smtClean="0"/>
              <a:t>blkioweight</a:t>
            </a:r>
            <a:r>
              <a:rPr lang="en-US" sz="2200" dirty="0" smtClean="0"/>
              <a:t> are ratios)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run -it -m 500M --kernel-memory 50M 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-shares 512 --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blkio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-weight 400 -- name ubuntu1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ubuntu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bash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1616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Docker Security</vt:lpstr>
      <vt:lpstr>Docker Security modules</vt:lpstr>
      <vt:lpstr>Linux kernel - Container Security support</vt:lpstr>
      <vt:lpstr>Namespaces – PID, Mount</vt:lpstr>
      <vt:lpstr>Namespaces – Network, UTS</vt:lpstr>
      <vt:lpstr>Namespaces - IPC</vt:lpstr>
      <vt:lpstr>Namespaces - User</vt:lpstr>
      <vt:lpstr>cgroups</vt:lpstr>
      <vt:lpstr>cgroups</vt:lpstr>
      <vt:lpstr>Capabilities</vt:lpstr>
      <vt:lpstr>Capabilities</vt:lpstr>
      <vt:lpstr>Seccomp</vt:lpstr>
      <vt:lpstr>Seccomp</vt:lpstr>
      <vt:lpstr>Linux kernel Security modules – AppArmor, SELinux</vt:lpstr>
      <vt:lpstr>Docker Engine Secure access</vt:lpstr>
      <vt:lpstr>Authorization plugin</vt:lpstr>
      <vt:lpstr>Authorization plugin</vt:lpstr>
      <vt:lpstr>Container Image signing</vt:lpstr>
      <vt:lpstr>Container Image signing…</vt:lpstr>
      <vt:lpstr>Container Image signing…</vt:lpstr>
      <vt:lpstr>Container Image scanning</vt:lpstr>
      <vt:lpstr>Docker Security - Best Practices</vt:lpstr>
      <vt:lpstr>Docker Security - Best Practices…</vt:lpstr>
      <vt:lpstr>Docker Security - Best Practices…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basavaraj</dc:creator>
  <cp:lastModifiedBy>basavaraj</cp:lastModifiedBy>
  <cp:revision>16</cp:revision>
  <dcterms:created xsi:type="dcterms:W3CDTF">2018-12-04T03:14:12Z</dcterms:created>
  <dcterms:modified xsi:type="dcterms:W3CDTF">2018-12-04T04:35:26Z</dcterms:modified>
</cp:coreProperties>
</file>