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05441-DF44-473D-A66A-ADE39FA39C6A}" v="23" dt="2023-02-16T04:20:04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3DECC-B83C-4492-AE30-0DF47FFC49A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4D970F-CF2B-4361-BE11-2257479532F9}">
      <dgm:prSet/>
      <dgm:spPr/>
      <dgm:t>
        <a:bodyPr/>
        <a:lstStyle/>
        <a:p>
          <a:r>
            <a:rPr lang="en-IN"/>
            <a:t>G. Sri Vardhan Reddy – 2110030217</a:t>
          </a:r>
          <a:endParaRPr lang="en-US"/>
        </a:p>
      </dgm:t>
    </dgm:pt>
    <dgm:pt modelId="{575DADEB-74FC-4EA8-830F-6BF77CB9AA80}" type="parTrans" cxnId="{E4D23723-EDEC-44E1-93BB-51757F614522}">
      <dgm:prSet/>
      <dgm:spPr/>
      <dgm:t>
        <a:bodyPr/>
        <a:lstStyle/>
        <a:p>
          <a:endParaRPr lang="en-US"/>
        </a:p>
      </dgm:t>
    </dgm:pt>
    <dgm:pt modelId="{38D1A395-3960-4F0F-9742-6CCA595D030F}" type="sibTrans" cxnId="{E4D23723-EDEC-44E1-93BB-51757F614522}">
      <dgm:prSet/>
      <dgm:spPr/>
      <dgm:t>
        <a:bodyPr/>
        <a:lstStyle/>
        <a:p>
          <a:endParaRPr lang="en-US"/>
        </a:p>
      </dgm:t>
    </dgm:pt>
    <dgm:pt modelId="{EA70959C-5207-4622-A42E-FC3127CB4BC2}">
      <dgm:prSet/>
      <dgm:spPr/>
      <dgm:t>
        <a:bodyPr/>
        <a:lstStyle/>
        <a:p>
          <a:r>
            <a:rPr lang="en-IN"/>
            <a:t>A. Jyothi Swaroop  - 2110030209</a:t>
          </a:r>
          <a:endParaRPr lang="en-US"/>
        </a:p>
      </dgm:t>
    </dgm:pt>
    <dgm:pt modelId="{9B58B318-7247-4A47-B8AB-E33A3763DF14}" type="parTrans" cxnId="{1636537F-1105-4997-8A81-DBCA51E26083}">
      <dgm:prSet/>
      <dgm:spPr/>
      <dgm:t>
        <a:bodyPr/>
        <a:lstStyle/>
        <a:p>
          <a:endParaRPr lang="en-US"/>
        </a:p>
      </dgm:t>
    </dgm:pt>
    <dgm:pt modelId="{1FD7AB00-4702-4AF7-9D2F-253E329A4370}" type="sibTrans" cxnId="{1636537F-1105-4997-8A81-DBCA51E26083}">
      <dgm:prSet/>
      <dgm:spPr/>
      <dgm:t>
        <a:bodyPr/>
        <a:lstStyle/>
        <a:p>
          <a:endParaRPr lang="en-US"/>
        </a:p>
      </dgm:t>
    </dgm:pt>
    <dgm:pt modelId="{3AE29781-4446-43DF-948D-6CED99687B88}">
      <dgm:prSet/>
      <dgm:spPr/>
      <dgm:t>
        <a:bodyPr/>
        <a:lstStyle/>
        <a:p>
          <a:r>
            <a:rPr lang="en-IN" dirty="0"/>
            <a:t>R. Satya Sai - 2110030256 </a:t>
          </a:r>
          <a:endParaRPr lang="en-US" dirty="0"/>
        </a:p>
      </dgm:t>
    </dgm:pt>
    <dgm:pt modelId="{26751186-54CD-496D-981B-CADC8325C200}" type="parTrans" cxnId="{86704D34-B925-4C08-B379-3FB3C9987211}">
      <dgm:prSet/>
      <dgm:spPr/>
      <dgm:t>
        <a:bodyPr/>
        <a:lstStyle/>
        <a:p>
          <a:endParaRPr lang="en-US"/>
        </a:p>
      </dgm:t>
    </dgm:pt>
    <dgm:pt modelId="{7F0318E1-6175-406E-9169-E8F39EC8B869}" type="sibTrans" cxnId="{86704D34-B925-4C08-B379-3FB3C9987211}">
      <dgm:prSet/>
      <dgm:spPr/>
      <dgm:t>
        <a:bodyPr/>
        <a:lstStyle/>
        <a:p>
          <a:endParaRPr lang="en-US"/>
        </a:p>
      </dgm:t>
    </dgm:pt>
    <dgm:pt modelId="{A235C224-3967-4B77-A573-E0D665EC3175}">
      <dgm:prSet/>
      <dgm:spPr/>
      <dgm:t>
        <a:bodyPr/>
        <a:lstStyle/>
        <a:p>
          <a:r>
            <a:rPr lang="en-IN"/>
            <a:t>V. Yeshwanth Sai  - 2110030216</a:t>
          </a:r>
          <a:endParaRPr lang="en-US"/>
        </a:p>
      </dgm:t>
    </dgm:pt>
    <dgm:pt modelId="{6AD7F2C9-11F5-4E25-9EC8-01C3104AC8A4}" type="parTrans" cxnId="{2F15CBE9-EB0A-4990-B16E-7073F1049514}">
      <dgm:prSet/>
      <dgm:spPr/>
      <dgm:t>
        <a:bodyPr/>
        <a:lstStyle/>
        <a:p>
          <a:endParaRPr lang="en-US"/>
        </a:p>
      </dgm:t>
    </dgm:pt>
    <dgm:pt modelId="{AFBC684D-9C8C-4A95-AFB3-6ADB2D2847F2}" type="sibTrans" cxnId="{2F15CBE9-EB0A-4990-B16E-7073F1049514}">
      <dgm:prSet/>
      <dgm:spPr/>
      <dgm:t>
        <a:bodyPr/>
        <a:lstStyle/>
        <a:p>
          <a:endParaRPr lang="en-US"/>
        </a:p>
      </dgm:t>
    </dgm:pt>
    <dgm:pt modelId="{64E23E67-BFCA-47BA-BF0C-B319646A3E64}">
      <dgm:prSet/>
      <dgm:spPr/>
      <dgm:t>
        <a:bodyPr/>
        <a:lstStyle/>
        <a:p>
          <a:r>
            <a:rPr lang="en-IN"/>
            <a:t>CH. Dileep Reddy – 2110030307</a:t>
          </a:r>
          <a:endParaRPr lang="en-US"/>
        </a:p>
      </dgm:t>
    </dgm:pt>
    <dgm:pt modelId="{145662E1-6485-4683-8732-D52C03E7B2D5}" type="parTrans" cxnId="{875B9E42-56A3-48D1-9212-89EDE384D828}">
      <dgm:prSet/>
      <dgm:spPr/>
      <dgm:t>
        <a:bodyPr/>
        <a:lstStyle/>
        <a:p>
          <a:endParaRPr lang="en-US"/>
        </a:p>
      </dgm:t>
    </dgm:pt>
    <dgm:pt modelId="{D3D798A6-5786-4D0A-A65B-E1FBFEC8CFDF}" type="sibTrans" cxnId="{875B9E42-56A3-48D1-9212-89EDE384D828}">
      <dgm:prSet/>
      <dgm:spPr/>
      <dgm:t>
        <a:bodyPr/>
        <a:lstStyle/>
        <a:p>
          <a:endParaRPr lang="en-US"/>
        </a:p>
      </dgm:t>
    </dgm:pt>
    <dgm:pt modelId="{EBE42B40-6B53-4567-A3C8-9B23897CC1EF}" type="pres">
      <dgm:prSet presAssocID="{5F43DECC-B83C-4492-AE30-0DF47FFC49A2}" presName="linear" presStyleCnt="0">
        <dgm:presLayoutVars>
          <dgm:dir/>
          <dgm:animLvl val="lvl"/>
          <dgm:resizeHandles val="exact"/>
        </dgm:presLayoutVars>
      </dgm:prSet>
      <dgm:spPr/>
    </dgm:pt>
    <dgm:pt modelId="{1E0AF2A9-AC17-4D47-ACE8-124BE2E4932A}" type="pres">
      <dgm:prSet presAssocID="{AD4D970F-CF2B-4361-BE11-2257479532F9}" presName="parentLin" presStyleCnt="0"/>
      <dgm:spPr/>
    </dgm:pt>
    <dgm:pt modelId="{4BC4D416-A5ED-4A9D-AF2B-2E23365A1C96}" type="pres">
      <dgm:prSet presAssocID="{AD4D970F-CF2B-4361-BE11-2257479532F9}" presName="parentLeftMargin" presStyleLbl="node1" presStyleIdx="0" presStyleCnt="5"/>
      <dgm:spPr/>
    </dgm:pt>
    <dgm:pt modelId="{F3059103-9781-4A69-9D9A-9EBC6A8DB30C}" type="pres">
      <dgm:prSet presAssocID="{AD4D970F-CF2B-4361-BE11-2257479532F9}" presName="parentText" presStyleLbl="node1" presStyleIdx="0" presStyleCnt="5" custScaleX="121963">
        <dgm:presLayoutVars>
          <dgm:chMax val="0"/>
          <dgm:bulletEnabled val="1"/>
        </dgm:presLayoutVars>
      </dgm:prSet>
      <dgm:spPr/>
    </dgm:pt>
    <dgm:pt modelId="{3FA4A0F4-5BFE-4C20-B5C5-0572ED3088C4}" type="pres">
      <dgm:prSet presAssocID="{AD4D970F-CF2B-4361-BE11-2257479532F9}" presName="negativeSpace" presStyleCnt="0"/>
      <dgm:spPr/>
    </dgm:pt>
    <dgm:pt modelId="{FB0E9915-6BD7-403E-B3B4-42805B5F1D88}" type="pres">
      <dgm:prSet presAssocID="{AD4D970F-CF2B-4361-BE11-2257479532F9}" presName="childText" presStyleLbl="conFgAcc1" presStyleIdx="0" presStyleCnt="5">
        <dgm:presLayoutVars>
          <dgm:bulletEnabled val="1"/>
        </dgm:presLayoutVars>
      </dgm:prSet>
      <dgm:spPr/>
    </dgm:pt>
    <dgm:pt modelId="{0C36D755-B7C8-44EE-924F-ADFA9C7B3D9F}" type="pres">
      <dgm:prSet presAssocID="{38D1A395-3960-4F0F-9742-6CCA595D030F}" presName="spaceBetweenRectangles" presStyleCnt="0"/>
      <dgm:spPr/>
    </dgm:pt>
    <dgm:pt modelId="{327E17A7-1DC1-42BF-9D1C-D7EF799563D5}" type="pres">
      <dgm:prSet presAssocID="{EA70959C-5207-4622-A42E-FC3127CB4BC2}" presName="parentLin" presStyleCnt="0"/>
      <dgm:spPr/>
    </dgm:pt>
    <dgm:pt modelId="{09418DD2-E634-4452-868E-93396CF704A0}" type="pres">
      <dgm:prSet presAssocID="{EA70959C-5207-4622-A42E-FC3127CB4BC2}" presName="parentLeftMargin" presStyleLbl="node1" presStyleIdx="0" presStyleCnt="5"/>
      <dgm:spPr/>
    </dgm:pt>
    <dgm:pt modelId="{A211153D-FC97-496D-A676-C05C0CE930B5}" type="pres">
      <dgm:prSet presAssocID="{EA70959C-5207-4622-A42E-FC3127CB4BC2}" presName="parentText" presStyleLbl="node1" presStyleIdx="1" presStyleCnt="5" custScaleX="109184">
        <dgm:presLayoutVars>
          <dgm:chMax val="0"/>
          <dgm:bulletEnabled val="1"/>
        </dgm:presLayoutVars>
      </dgm:prSet>
      <dgm:spPr/>
    </dgm:pt>
    <dgm:pt modelId="{7FC3F610-B8F0-44CD-8542-3BB6BB6A5DF2}" type="pres">
      <dgm:prSet presAssocID="{EA70959C-5207-4622-A42E-FC3127CB4BC2}" presName="negativeSpace" presStyleCnt="0"/>
      <dgm:spPr/>
    </dgm:pt>
    <dgm:pt modelId="{E9ECD5BA-42E9-466B-A246-AFC9145535B0}" type="pres">
      <dgm:prSet presAssocID="{EA70959C-5207-4622-A42E-FC3127CB4BC2}" presName="childText" presStyleLbl="conFgAcc1" presStyleIdx="1" presStyleCnt="5">
        <dgm:presLayoutVars>
          <dgm:bulletEnabled val="1"/>
        </dgm:presLayoutVars>
      </dgm:prSet>
      <dgm:spPr/>
    </dgm:pt>
    <dgm:pt modelId="{3F73692E-3370-4C3C-A25C-688A644EA369}" type="pres">
      <dgm:prSet presAssocID="{1FD7AB00-4702-4AF7-9D2F-253E329A4370}" presName="spaceBetweenRectangles" presStyleCnt="0"/>
      <dgm:spPr/>
    </dgm:pt>
    <dgm:pt modelId="{AAA9F1A2-79E8-46FF-80E2-0E40E3387D16}" type="pres">
      <dgm:prSet presAssocID="{3AE29781-4446-43DF-948D-6CED99687B88}" presName="parentLin" presStyleCnt="0"/>
      <dgm:spPr/>
    </dgm:pt>
    <dgm:pt modelId="{7B7DF83D-AFB0-42BC-B0FE-D8B59DA04118}" type="pres">
      <dgm:prSet presAssocID="{3AE29781-4446-43DF-948D-6CED99687B88}" presName="parentLeftMargin" presStyleLbl="node1" presStyleIdx="1" presStyleCnt="5"/>
      <dgm:spPr/>
    </dgm:pt>
    <dgm:pt modelId="{F8A7E08B-7504-4DF1-BE49-608A56C1273C}" type="pres">
      <dgm:prSet presAssocID="{3AE29781-4446-43DF-948D-6CED99687B88}" presName="parentText" presStyleLbl="node1" presStyleIdx="2" presStyleCnt="5" custScaleX="94922">
        <dgm:presLayoutVars>
          <dgm:chMax val="0"/>
          <dgm:bulletEnabled val="1"/>
        </dgm:presLayoutVars>
      </dgm:prSet>
      <dgm:spPr/>
    </dgm:pt>
    <dgm:pt modelId="{51867D66-730D-434F-978D-32CD5A645DA9}" type="pres">
      <dgm:prSet presAssocID="{3AE29781-4446-43DF-948D-6CED99687B88}" presName="negativeSpace" presStyleCnt="0"/>
      <dgm:spPr/>
    </dgm:pt>
    <dgm:pt modelId="{FE984887-7AFD-457A-AD6D-5D85904E9126}" type="pres">
      <dgm:prSet presAssocID="{3AE29781-4446-43DF-948D-6CED99687B88}" presName="childText" presStyleLbl="conFgAcc1" presStyleIdx="2" presStyleCnt="5">
        <dgm:presLayoutVars>
          <dgm:bulletEnabled val="1"/>
        </dgm:presLayoutVars>
      </dgm:prSet>
      <dgm:spPr/>
    </dgm:pt>
    <dgm:pt modelId="{F4BC4069-E4EB-4364-B199-97741505F879}" type="pres">
      <dgm:prSet presAssocID="{7F0318E1-6175-406E-9169-E8F39EC8B869}" presName="spaceBetweenRectangles" presStyleCnt="0"/>
      <dgm:spPr/>
    </dgm:pt>
    <dgm:pt modelId="{5C1B2184-4BAE-4C47-8B5E-506B96CA639C}" type="pres">
      <dgm:prSet presAssocID="{A235C224-3967-4B77-A573-E0D665EC3175}" presName="parentLin" presStyleCnt="0"/>
      <dgm:spPr/>
    </dgm:pt>
    <dgm:pt modelId="{EB6C5618-B6A0-4A1A-AD4E-F49277571708}" type="pres">
      <dgm:prSet presAssocID="{A235C224-3967-4B77-A573-E0D665EC3175}" presName="parentLeftMargin" presStyleLbl="node1" presStyleIdx="2" presStyleCnt="5"/>
      <dgm:spPr/>
    </dgm:pt>
    <dgm:pt modelId="{923B0FF5-6C31-434F-AB96-FF39B3B2ECC3}" type="pres">
      <dgm:prSet presAssocID="{A235C224-3967-4B77-A573-E0D665EC3175}" presName="parentText" presStyleLbl="node1" presStyleIdx="3" presStyleCnt="5" custScaleX="106104">
        <dgm:presLayoutVars>
          <dgm:chMax val="0"/>
          <dgm:bulletEnabled val="1"/>
        </dgm:presLayoutVars>
      </dgm:prSet>
      <dgm:spPr/>
    </dgm:pt>
    <dgm:pt modelId="{22AD48A8-6412-4250-B4C5-C88175DDE5A4}" type="pres">
      <dgm:prSet presAssocID="{A235C224-3967-4B77-A573-E0D665EC3175}" presName="negativeSpace" presStyleCnt="0"/>
      <dgm:spPr/>
    </dgm:pt>
    <dgm:pt modelId="{0DB75B81-4C55-4A2F-BBB0-5AB2BF4652AD}" type="pres">
      <dgm:prSet presAssocID="{A235C224-3967-4B77-A573-E0D665EC3175}" presName="childText" presStyleLbl="conFgAcc1" presStyleIdx="3" presStyleCnt="5">
        <dgm:presLayoutVars>
          <dgm:bulletEnabled val="1"/>
        </dgm:presLayoutVars>
      </dgm:prSet>
      <dgm:spPr/>
    </dgm:pt>
    <dgm:pt modelId="{E9C3113C-C514-4515-8100-BA93405E54C5}" type="pres">
      <dgm:prSet presAssocID="{AFBC684D-9C8C-4A95-AFB3-6ADB2D2847F2}" presName="spaceBetweenRectangles" presStyleCnt="0"/>
      <dgm:spPr/>
    </dgm:pt>
    <dgm:pt modelId="{494E44D3-FEBC-4A1E-9930-03B37E5903CD}" type="pres">
      <dgm:prSet presAssocID="{64E23E67-BFCA-47BA-BF0C-B319646A3E64}" presName="parentLin" presStyleCnt="0"/>
      <dgm:spPr/>
    </dgm:pt>
    <dgm:pt modelId="{B0572FFD-514D-4967-894C-F3A2E32EE5CC}" type="pres">
      <dgm:prSet presAssocID="{64E23E67-BFCA-47BA-BF0C-B319646A3E64}" presName="parentLeftMargin" presStyleLbl="node1" presStyleIdx="3" presStyleCnt="5"/>
      <dgm:spPr/>
    </dgm:pt>
    <dgm:pt modelId="{387226BC-F887-4D53-B50D-D79841764CB9}" type="pres">
      <dgm:prSet presAssocID="{64E23E67-BFCA-47BA-BF0C-B319646A3E64}" presName="parentText" presStyleLbl="node1" presStyleIdx="4" presStyleCnt="5" custScaleX="110383">
        <dgm:presLayoutVars>
          <dgm:chMax val="0"/>
          <dgm:bulletEnabled val="1"/>
        </dgm:presLayoutVars>
      </dgm:prSet>
      <dgm:spPr/>
    </dgm:pt>
    <dgm:pt modelId="{8B8258B0-8FEA-4A1E-85B9-FEEDD3A479F0}" type="pres">
      <dgm:prSet presAssocID="{64E23E67-BFCA-47BA-BF0C-B319646A3E64}" presName="negativeSpace" presStyleCnt="0"/>
      <dgm:spPr/>
    </dgm:pt>
    <dgm:pt modelId="{DF156DCF-75F7-4016-8EE8-E705EA226B5A}" type="pres">
      <dgm:prSet presAssocID="{64E23E67-BFCA-47BA-BF0C-B319646A3E6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56F8016-5C57-4EDB-A8F1-BA9D9C35ECEE}" type="presOf" srcId="{64E23E67-BFCA-47BA-BF0C-B319646A3E64}" destId="{B0572FFD-514D-4967-894C-F3A2E32EE5CC}" srcOrd="0" destOrd="0" presId="urn:microsoft.com/office/officeart/2005/8/layout/list1"/>
    <dgm:cxn modelId="{E4D23723-EDEC-44E1-93BB-51757F614522}" srcId="{5F43DECC-B83C-4492-AE30-0DF47FFC49A2}" destId="{AD4D970F-CF2B-4361-BE11-2257479532F9}" srcOrd="0" destOrd="0" parTransId="{575DADEB-74FC-4EA8-830F-6BF77CB9AA80}" sibTransId="{38D1A395-3960-4F0F-9742-6CCA595D030F}"/>
    <dgm:cxn modelId="{DF790B2F-1D91-4705-8A8F-22274580D363}" type="presOf" srcId="{EA70959C-5207-4622-A42E-FC3127CB4BC2}" destId="{A211153D-FC97-496D-A676-C05C0CE930B5}" srcOrd="1" destOrd="0" presId="urn:microsoft.com/office/officeart/2005/8/layout/list1"/>
    <dgm:cxn modelId="{86704D34-B925-4C08-B379-3FB3C9987211}" srcId="{5F43DECC-B83C-4492-AE30-0DF47FFC49A2}" destId="{3AE29781-4446-43DF-948D-6CED99687B88}" srcOrd="2" destOrd="0" parTransId="{26751186-54CD-496D-981B-CADC8325C200}" sibTransId="{7F0318E1-6175-406E-9169-E8F39EC8B869}"/>
    <dgm:cxn modelId="{025FCF5F-5D1A-486F-AEFB-46A947AEF401}" type="presOf" srcId="{AD4D970F-CF2B-4361-BE11-2257479532F9}" destId="{4BC4D416-A5ED-4A9D-AF2B-2E23365A1C96}" srcOrd="0" destOrd="0" presId="urn:microsoft.com/office/officeart/2005/8/layout/list1"/>
    <dgm:cxn modelId="{875B9E42-56A3-48D1-9212-89EDE384D828}" srcId="{5F43DECC-B83C-4492-AE30-0DF47FFC49A2}" destId="{64E23E67-BFCA-47BA-BF0C-B319646A3E64}" srcOrd="4" destOrd="0" parTransId="{145662E1-6485-4683-8732-D52C03E7B2D5}" sibTransId="{D3D798A6-5786-4D0A-A65B-E1FBFEC8CFDF}"/>
    <dgm:cxn modelId="{7F51CB57-B543-424F-933B-F94506AA5CC2}" type="presOf" srcId="{64E23E67-BFCA-47BA-BF0C-B319646A3E64}" destId="{387226BC-F887-4D53-B50D-D79841764CB9}" srcOrd="1" destOrd="0" presId="urn:microsoft.com/office/officeart/2005/8/layout/list1"/>
    <dgm:cxn modelId="{1636537F-1105-4997-8A81-DBCA51E26083}" srcId="{5F43DECC-B83C-4492-AE30-0DF47FFC49A2}" destId="{EA70959C-5207-4622-A42E-FC3127CB4BC2}" srcOrd="1" destOrd="0" parTransId="{9B58B318-7247-4A47-B8AB-E33A3763DF14}" sibTransId="{1FD7AB00-4702-4AF7-9D2F-253E329A4370}"/>
    <dgm:cxn modelId="{D959638B-F5EA-4F26-9B2C-1721728FAB7D}" type="presOf" srcId="{A235C224-3967-4B77-A573-E0D665EC3175}" destId="{EB6C5618-B6A0-4A1A-AD4E-F49277571708}" srcOrd="0" destOrd="0" presId="urn:microsoft.com/office/officeart/2005/8/layout/list1"/>
    <dgm:cxn modelId="{82CAF48F-0627-410F-BE37-E447D025E7FE}" type="presOf" srcId="{3AE29781-4446-43DF-948D-6CED99687B88}" destId="{7B7DF83D-AFB0-42BC-B0FE-D8B59DA04118}" srcOrd="0" destOrd="0" presId="urn:microsoft.com/office/officeart/2005/8/layout/list1"/>
    <dgm:cxn modelId="{DB98AC98-FC89-4A7C-A276-30E11218BD0E}" type="presOf" srcId="{AD4D970F-CF2B-4361-BE11-2257479532F9}" destId="{F3059103-9781-4A69-9D9A-9EBC6A8DB30C}" srcOrd="1" destOrd="0" presId="urn:microsoft.com/office/officeart/2005/8/layout/list1"/>
    <dgm:cxn modelId="{989854C3-3E21-437F-B48F-0CD58233F480}" type="presOf" srcId="{5F43DECC-B83C-4492-AE30-0DF47FFC49A2}" destId="{EBE42B40-6B53-4567-A3C8-9B23897CC1EF}" srcOrd="0" destOrd="0" presId="urn:microsoft.com/office/officeart/2005/8/layout/list1"/>
    <dgm:cxn modelId="{0006EECE-B5F5-4B06-8C59-658708B79744}" type="presOf" srcId="{3AE29781-4446-43DF-948D-6CED99687B88}" destId="{F8A7E08B-7504-4DF1-BE49-608A56C1273C}" srcOrd="1" destOrd="0" presId="urn:microsoft.com/office/officeart/2005/8/layout/list1"/>
    <dgm:cxn modelId="{F49E8DD7-E594-4CB4-BEA2-5E3FF19D56CB}" type="presOf" srcId="{EA70959C-5207-4622-A42E-FC3127CB4BC2}" destId="{09418DD2-E634-4452-868E-93396CF704A0}" srcOrd="0" destOrd="0" presId="urn:microsoft.com/office/officeart/2005/8/layout/list1"/>
    <dgm:cxn modelId="{4D0DCBD8-46B9-4D24-A1AC-0155210CDB6E}" type="presOf" srcId="{A235C224-3967-4B77-A573-E0D665EC3175}" destId="{923B0FF5-6C31-434F-AB96-FF39B3B2ECC3}" srcOrd="1" destOrd="0" presId="urn:microsoft.com/office/officeart/2005/8/layout/list1"/>
    <dgm:cxn modelId="{2F15CBE9-EB0A-4990-B16E-7073F1049514}" srcId="{5F43DECC-B83C-4492-AE30-0DF47FFC49A2}" destId="{A235C224-3967-4B77-A573-E0D665EC3175}" srcOrd="3" destOrd="0" parTransId="{6AD7F2C9-11F5-4E25-9EC8-01C3104AC8A4}" sibTransId="{AFBC684D-9C8C-4A95-AFB3-6ADB2D2847F2}"/>
    <dgm:cxn modelId="{7BAD8A74-0A66-4533-A8B7-477DC150F1DF}" type="presParOf" srcId="{EBE42B40-6B53-4567-A3C8-9B23897CC1EF}" destId="{1E0AF2A9-AC17-4D47-ACE8-124BE2E4932A}" srcOrd="0" destOrd="0" presId="urn:microsoft.com/office/officeart/2005/8/layout/list1"/>
    <dgm:cxn modelId="{7A6BF515-0818-4708-A7ED-6E15574C562E}" type="presParOf" srcId="{1E0AF2A9-AC17-4D47-ACE8-124BE2E4932A}" destId="{4BC4D416-A5ED-4A9D-AF2B-2E23365A1C96}" srcOrd="0" destOrd="0" presId="urn:microsoft.com/office/officeart/2005/8/layout/list1"/>
    <dgm:cxn modelId="{6BEA7199-2CE6-4DB9-B613-82E1FE90ED23}" type="presParOf" srcId="{1E0AF2A9-AC17-4D47-ACE8-124BE2E4932A}" destId="{F3059103-9781-4A69-9D9A-9EBC6A8DB30C}" srcOrd="1" destOrd="0" presId="urn:microsoft.com/office/officeart/2005/8/layout/list1"/>
    <dgm:cxn modelId="{676897AB-E857-4898-9C2D-134857418C92}" type="presParOf" srcId="{EBE42B40-6B53-4567-A3C8-9B23897CC1EF}" destId="{3FA4A0F4-5BFE-4C20-B5C5-0572ED3088C4}" srcOrd="1" destOrd="0" presId="urn:microsoft.com/office/officeart/2005/8/layout/list1"/>
    <dgm:cxn modelId="{8D7AAED4-94B7-47EF-8EA2-46E4D3B509B1}" type="presParOf" srcId="{EBE42B40-6B53-4567-A3C8-9B23897CC1EF}" destId="{FB0E9915-6BD7-403E-B3B4-42805B5F1D88}" srcOrd="2" destOrd="0" presId="urn:microsoft.com/office/officeart/2005/8/layout/list1"/>
    <dgm:cxn modelId="{43C008EB-9C60-4B0E-B043-CC924EDF4B8B}" type="presParOf" srcId="{EBE42B40-6B53-4567-A3C8-9B23897CC1EF}" destId="{0C36D755-B7C8-44EE-924F-ADFA9C7B3D9F}" srcOrd="3" destOrd="0" presId="urn:microsoft.com/office/officeart/2005/8/layout/list1"/>
    <dgm:cxn modelId="{D34DEDD4-2574-434D-980B-8F7558C549D0}" type="presParOf" srcId="{EBE42B40-6B53-4567-A3C8-9B23897CC1EF}" destId="{327E17A7-1DC1-42BF-9D1C-D7EF799563D5}" srcOrd="4" destOrd="0" presId="urn:microsoft.com/office/officeart/2005/8/layout/list1"/>
    <dgm:cxn modelId="{A7ED36ED-5BF5-492E-931B-9D6020B98A06}" type="presParOf" srcId="{327E17A7-1DC1-42BF-9D1C-D7EF799563D5}" destId="{09418DD2-E634-4452-868E-93396CF704A0}" srcOrd="0" destOrd="0" presId="urn:microsoft.com/office/officeart/2005/8/layout/list1"/>
    <dgm:cxn modelId="{E04DCB29-4634-46C2-95A9-2F39F63C8A0B}" type="presParOf" srcId="{327E17A7-1DC1-42BF-9D1C-D7EF799563D5}" destId="{A211153D-FC97-496D-A676-C05C0CE930B5}" srcOrd="1" destOrd="0" presId="urn:microsoft.com/office/officeart/2005/8/layout/list1"/>
    <dgm:cxn modelId="{4973B1EC-8057-40EC-964A-8F1C3B457109}" type="presParOf" srcId="{EBE42B40-6B53-4567-A3C8-9B23897CC1EF}" destId="{7FC3F610-B8F0-44CD-8542-3BB6BB6A5DF2}" srcOrd="5" destOrd="0" presId="urn:microsoft.com/office/officeart/2005/8/layout/list1"/>
    <dgm:cxn modelId="{233F4039-FA1A-499F-ADE9-1F7028575584}" type="presParOf" srcId="{EBE42B40-6B53-4567-A3C8-9B23897CC1EF}" destId="{E9ECD5BA-42E9-466B-A246-AFC9145535B0}" srcOrd="6" destOrd="0" presId="urn:microsoft.com/office/officeart/2005/8/layout/list1"/>
    <dgm:cxn modelId="{2D96D8F9-EE8D-4863-B41A-EBA0CB6D6108}" type="presParOf" srcId="{EBE42B40-6B53-4567-A3C8-9B23897CC1EF}" destId="{3F73692E-3370-4C3C-A25C-688A644EA369}" srcOrd="7" destOrd="0" presId="urn:microsoft.com/office/officeart/2005/8/layout/list1"/>
    <dgm:cxn modelId="{F2112167-3088-47D4-9386-ED6B3601D846}" type="presParOf" srcId="{EBE42B40-6B53-4567-A3C8-9B23897CC1EF}" destId="{AAA9F1A2-79E8-46FF-80E2-0E40E3387D16}" srcOrd="8" destOrd="0" presId="urn:microsoft.com/office/officeart/2005/8/layout/list1"/>
    <dgm:cxn modelId="{9B15E667-F44F-454E-B60C-889844C95AA2}" type="presParOf" srcId="{AAA9F1A2-79E8-46FF-80E2-0E40E3387D16}" destId="{7B7DF83D-AFB0-42BC-B0FE-D8B59DA04118}" srcOrd="0" destOrd="0" presId="urn:microsoft.com/office/officeart/2005/8/layout/list1"/>
    <dgm:cxn modelId="{91E9A706-E17A-4040-9AE1-A6B4B8F1B66D}" type="presParOf" srcId="{AAA9F1A2-79E8-46FF-80E2-0E40E3387D16}" destId="{F8A7E08B-7504-4DF1-BE49-608A56C1273C}" srcOrd="1" destOrd="0" presId="urn:microsoft.com/office/officeart/2005/8/layout/list1"/>
    <dgm:cxn modelId="{A6BCCC2A-49A2-496A-8D14-4D01B3F93B0F}" type="presParOf" srcId="{EBE42B40-6B53-4567-A3C8-9B23897CC1EF}" destId="{51867D66-730D-434F-978D-32CD5A645DA9}" srcOrd="9" destOrd="0" presId="urn:microsoft.com/office/officeart/2005/8/layout/list1"/>
    <dgm:cxn modelId="{7313EEC8-3C0E-4400-BC98-B347F058D895}" type="presParOf" srcId="{EBE42B40-6B53-4567-A3C8-9B23897CC1EF}" destId="{FE984887-7AFD-457A-AD6D-5D85904E9126}" srcOrd="10" destOrd="0" presId="urn:microsoft.com/office/officeart/2005/8/layout/list1"/>
    <dgm:cxn modelId="{44727D18-1972-4FC8-9980-4FBCF68D9C59}" type="presParOf" srcId="{EBE42B40-6B53-4567-A3C8-9B23897CC1EF}" destId="{F4BC4069-E4EB-4364-B199-97741505F879}" srcOrd="11" destOrd="0" presId="urn:microsoft.com/office/officeart/2005/8/layout/list1"/>
    <dgm:cxn modelId="{30737556-2555-4B39-A460-113218E6C288}" type="presParOf" srcId="{EBE42B40-6B53-4567-A3C8-9B23897CC1EF}" destId="{5C1B2184-4BAE-4C47-8B5E-506B96CA639C}" srcOrd="12" destOrd="0" presId="urn:microsoft.com/office/officeart/2005/8/layout/list1"/>
    <dgm:cxn modelId="{0182250C-A51B-437D-9D06-01E07B060906}" type="presParOf" srcId="{5C1B2184-4BAE-4C47-8B5E-506B96CA639C}" destId="{EB6C5618-B6A0-4A1A-AD4E-F49277571708}" srcOrd="0" destOrd="0" presId="urn:microsoft.com/office/officeart/2005/8/layout/list1"/>
    <dgm:cxn modelId="{ADF70316-C924-4FF2-B969-0F42A879C1DA}" type="presParOf" srcId="{5C1B2184-4BAE-4C47-8B5E-506B96CA639C}" destId="{923B0FF5-6C31-434F-AB96-FF39B3B2ECC3}" srcOrd="1" destOrd="0" presId="urn:microsoft.com/office/officeart/2005/8/layout/list1"/>
    <dgm:cxn modelId="{0A8E36B6-306E-49BC-8416-D4C00A9FE941}" type="presParOf" srcId="{EBE42B40-6B53-4567-A3C8-9B23897CC1EF}" destId="{22AD48A8-6412-4250-B4C5-C88175DDE5A4}" srcOrd="13" destOrd="0" presId="urn:microsoft.com/office/officeart/2005/8/layout/list1"/>
    <dgm:cxn modelId="{7AD1438B-54E6-4F88-8BAF-F546ECD11181}" type="presParOf" srcId="{EBE42B40-6B53-4567-A3C8-9B23897CC1EF}" destId="{0DB75B81-4C55-4A2F-BBB0-5AB2BF4652AD}" srcOrd="14" destOrd="0" presId="urn:microsoft.com/office/officeart/2005/8/layout/list1"/>
    <dgm:cxn modelId="{9961A45A-F14B-4382-908A-CAC691A8D373}" type="presParOf" srcId="{EBE42B40-6B53-4567-A3C8-9B23897CC1EF}" destId="{E9C3113C-C514-4515-8100-BA93405E54C5}" srcOrd="15" destOrd="0" presId="urn:microsoft.com/office/officeart/2005/8/layout/list1"/>
    <dgm:cxn modelId="{12B7F22C-D4D3-4467-AAD5-06AF815F7B5E}" type="presParOf" srcId="{EBE42B40-6B53-4567-A3C8-9B23897CC1EF}" destId="{494E44D3-FEBC-4A1E-9930-03B37E5903CD}" srcOrd="16" destOrd="0" presId="urn:microsoft.com/office/officeart/2005/8/layout/list1"/>
    <dgm:cxn modelId="{23FE6356-2708-47EA-9DB5-7F52BFE8F778}" type="presParOf" srcId="{494E44D3-FEBC-4A1E-9930-03B37E5903CD}" destId="{B0572FFD-514D-4967-894C-F3A2E32EE5CC}" srcOrd="0" destOrd="0" presId="urn:microsoft.com/office/officeart/2005/8/layout/list1"/>
    <dgm:cxn modelId="{B5AEC4BD-6FE4-4C05-8DF1-6DFF2BA3F07E}" type="presParOf" srcId="{494E44D3-FEBC-4A1E-9930-03B37E5903CD}" destId="{387226BC-F887-4D53-B50D-D79841764CB9}" srcOrd="1" destOrd="0" presId="urn:microsoft.com/office/officeart/2005/8/layout/list1"/>
    <dgm:cxn modelId="{A48BE326-5D49-4CB3-A920-7EF2BEA7D267}" type="presParOf" srcId="{EBE42B40-6B53-4567-A3C8-9B23897CC1EF}" destId="{8B8258B0-8FEA-4A1E-85B9-FEEDD3A479F0}" srcOrd="17" destOrd="0" presId="urn:microsoft.com/office/officeart/2005/8/layout/list1"/>
    <dgm:cxn modelId="{E7FF3519-2850-46B4-9706-9118FE397975}" type="presParOf" srcId="{EBE42B40-6B53-4567-A3C8-9B23897CC1EF}" destId="{DF156DCF-75F7-4016-8EE8-E705EA226B5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8F7BC-2926-409D-96C7-EBD6E5A8EA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58E92E-7345-4A8D-99CB-933AF31AC40A}">
      <dgm:prSet/>
      <dgm:spPr/>
      <dgm:t>
        <a:bodyPr/>
        <a:lstStyle/>
        <a:p>
          <a:r>
            <a:rPr lang="en-US"/>
            <a:t>Real-time face recognition is a powerful technology, but it also presents a number of challenges that need to be addressed.</a:t>
          </a:r>
        </a:p>
      </dgm:t>
    </dgm:pt>
    <dgm:pt modelId="{0FB1E77D-FB85-48DB-A1C0-42CB3808D994}" type="parTrans" cxnId="{35788BD7-AC3E-465D-A42B-0B0DCB49BAF3}">
      <dgm:prSet/>
      <dgm:spPr/>
      <dgm:t>
        <a:bodyPr/>
        <a:lstStyle/>
        <a:p>
          <a:endParaRPr lang="en-US"/>
        </a:p>
      </dgm:t>
    </dgm:pt>
    <dgm:pt modelId="{4FACB24D-2AD8-49BB-8040-143A83DAFB73}" type="sibTrans" cxnId="{35788BD7-AC3E-465D-A42B-0B0DCB49BAF3}">
      <dgm:prSet/>
      <dgm:spPr/>
      <dgm:t>
        <a:bodyPr/>
        <a:lstStyle/>
        <a:p>
          <a:endParaRPr lang="en-US"/>
        </a:p>
      </dgm:t>
    </dgm:pt>
    <dgm:pt modelId="{B6A37D41-C3AA-480F-99CE-E79DAF92524F}">
      <dgm:prSet/>
      <dgm:spPr/>
      <dgm:t>
        <a:bodyPr/>
        <a:lstStyle/>
        <a:p>
          <a:r>
            <a:rPr lang="en-US"/>
            <a:t>In order for organizations to take full advantage of this technology, they must have a comprehensive understanding of its potential as well as the potential risks and limitations.</a:t>
          </a:r>
        </a:p>
      </dgm:t>
    </dgm:pt>
    <dgm:pt modelId="{BDE4AF80-1865-42AF-94C3-B149CBB26D99}" type="parTrans" cxnId="{2582F442-CC6F-44C5-8425-7E6790F97371}">
      <dgm:prSet/>
      <dgm:spPr/>
      <dgm:t>
        <a:bodyPr/>
        <a:lstStyle/>
        <a:p>
          <a:endParaRPr lang="en-US"/>
        </a:p>
      </dgm:t>
    </dgm:pt>
    <dgm:pt modelId="{05C9A75C-2317-4A9E-9645-656AA8886BA6}" type="sibTrans" cxnId="{2582F442-CC6F-44C5-8425-7E6790F97371}">
      <dgm:prSet/>
      <dgm:spPr/>
      <dgm:t>
        <a:bodyPr/>
        <a:lstStyle/>
        <a:p>
          <a:endParaRPr lang="en-US"/>
        </a:p>
      </dgm:t>
    </dgm:pt>
    <dgm:pt modelId="{3F4DA44A-2A83-4C01-8E25-CFC20812F9F1}" type="pres">
      <dgm:prSet presAssocID="{6278F7BC-2926-409D-96C7-EBD6E5A8EA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479ED5-ECBD-43CD-9795-1F0FD9DDA61B}" type="pres">
      <dgm:prSet presAssocID="{D458E92E-7345-4A8D-99CB-933AF31AC40A}" presName="hierRoot1" presStyleCnt="0"/>
      <dgm:spPr/>
    </dgm:pt>
    <dgm:pt modelId="{B7EDBC40-6494-49A0-A254-82C337301ABC}" type="pres">
      <dgm:prSet presAssocID="{D458E92E-7345-4A8D-99CB-933AF31AC40A}" presName="composite" presStyleCnt="0"/>
      <dgm:spPr/>
    </dgm:pt>
    <dgm:pt modelId="{D2F4DACF-5864-46BF-BD1E-DF037321C4AE}" type="pres">
      <dgm:prSet presAssocID="{D458E92E-7345-4A8D-99CB-933AF31AC40A}" presName="background" presStyleLbl="node0" presStyleIdx="0" presStyleCnt="2"/>
      <dgm:spPr/>
    </dgm:pt>
    <dgm:pt modelId="{5DB63775-F8FF-4FC0-A501-5BA17033D137}" type="pres">
      <dgm:prSet presAssocID="{D458E92E-7345-4A8D-99CB-933AF31AC40A}" presName="text" presStyleLbl="fgAcc0" presStyleIdx="0" presStyleCnt="2">
        <dgm:presLayoutVars>
          <dgm:chPref val="3"/>
        </dgm:presLayoutVars>
      </dgm:prSet>
      <dgm:spPr/>
    </dgm:pt>
    <dgm:pt modelId="{E4CE6DE2-ECD4-472E-817F-BE7B7852C855}" type="pres">
      <dgm:prSet presAssocID="{D458E92E-7345-4A8D-99CB-933AF31AC40A}" presName="hierChild2" presStyleCnt="0"/>
      <dgm:spPr/>
    </dgm:pt>
    <dgm:pt modelId="{E4105591-E052-46C1-A3A8-BF1E34B0548D}" type="pres">
      <dgm:prSet presAssocID="{B6A37D41-C3AA-480F-99CE-E79DAF92524F}" presName="hierRoot1" presStyleCnt="0"/>
      <dgm:spPr/>
    </dgm:pt>
    <dgm:pt modelId="{390FFBDD-243E-4C62-B10F-D73085BF0B03}" type="pres">
      <dgm:prSet presAssocID="{B6A37D41-C3AA-480F-99CE-E79DAF92524F}" presName="composite" presStyleCnt="0"/>
      <dgm:spPr/>
    </dgm:pt>
    <dgm:pt modelId="{20DE1579-A8D2-4E1D-947C-48E8E2FDEB63}" type="pres">
      <dgm:prSet presAssocID="{B6A37D41-C3AA-480F-99CE-E79DAF92524F}" presName="background" presStyleLbl="node0" presStyleIdx="1" presStyleCnt="2"/>
      <dgm:spPr/>
    </dgm:pt>
    <dgm:pt modelId="{54F060E9-135B-4357-B4EB-28C35130391D}" type="pres">
      <dgm:prSet presAssocID="{B6A37D41-C3AA-480F-99CE-E79DAF92524F}" presName="text" presStyleLbl="fgAcc0" presStyleIdx="1" presStyleCnt="2">
        <dgm:presLayoutVars>
          <dgm:chPref val="3"/>
        </dgm:presLayoutVars>
      </dgm:prSet>
      <dgm:spPr/>
    </dgm:pt>
    <dgm:pt modelId="{224578DC-BC32-4544-A69C-7DF8B08E885C}" type="pres">
      <dgm:prSet presAssocID="{B6A37D41-C3AA-480F-99CE-E79DAF92524F}" presName="hierChild2" presStyleCnt="0"/>
      <dgm:spPr/>
    </dgm:pt>
  </dgm:ptLst>
  <dgm:cxnLst>
    <dgm:cxn modelId="{2582F442-CC6F-44C5-8425-7E6790F97371}" srcId="{6278F7BC-2926-409D-96C7-EBD6E5A8EA67}" destId="{B6A37D41-C3AA-480F-99CE-E79DAF92524F}" srcOrd="1" destOrd="0" parTransId="{BDE4AF80-1865-42AF-94C3-B149CBB26D99}" sibTransId="{05C9A75C-2317-4A9E-9645-656AA8886BA6}"/>
    <dgm:cxn modelId="{99E11181-9E60-4813-BF2C-D3FCB7186E11}" type="presOf" srcId="{B6A37D41-C3AA-480F-99CE-E79DAF92524F}" destId="{54F060E9-135B-4357-B4EB-28C35130391D}" srcOrd="0" destOrd="0" presId="urn:microsoft.com/office/officeart/2005/8/layout/hierarchy1"/>
    <dgm:cxn modelId="{1FB7059C-AE25-44C1-AEE9-96E9A874C60B}" type="presOf" srcId="{D458E92E-7345-4A8D-99CB-933AF31AC40A}" destId="{5DB63775-F8FF-4FC0-A501-5BA17033D137}" srcOrd="0" destOrd="0" presId="urn:microsoft.com/office/officeart/2005/8/layout/hierarchy1"/>
    <dgm:cxn modelId="{A3FE5FB6-F6CB-4105-9C49-65D7CCF60A08}" type="presOf" srcId="{6278F7BC-2926-409D-96C7-EBD6E5A8EA67}" destId="{3F4DA44A-2A83-4C01-8E25-CFC20812F9F1}" srcOrd="0" destOrd="0" presId="urn:microsoft.com/office/officeart/2005/8/layout/hierarchy1"/>
    <dgm:cxn modelId="{35788BD7-AC3E-465D-A42B-0B0DCB49BAF3}" srcId="{6278F7BC-2926-409D-96C7-EBD6E5A8EA67}" destId="{D458E92E-7345-4A8D-99CB-933AF31AC40A}" srcOrd="0" destOrd="0" parTransId="{0FB1E77D-FB85-48DB-A1C0-42CB3808D994}" sibTransId="{4FACB24D-2AD8-49BB-8040-143A83DAFB73}"/>
    <dgm:cxn modelId="{EB30CFEE-F532-4BE6-B5D3-90B81B40C2E9}" type="presParOf" srcId="{3F4DA44A-2A83-4C01-8E25-CFC20812F9F1}" destId="{E6479ED5-ECBD-43CD-9795-1F0FD9DDA61B}" srcOrd="0" destOrd="0" presId="urn:microsoft.com/office/officeart/2005/8/layout/hierarchy1"/>
    <dgm:cxn modelId="{224F42BA-A38D-49BA-BF61-E76DE38CAF04}" type="presParOf" srcId="{E6479ED5-ECBD-43CD-9795-1F0FD9DDA61B}" destId="{B7EDBC40-6494-49A0-A254-82C337301ABC}" srcOrd="0" destOrd="0" presId="urn:microsoft.com/office/officeart/2005/8/layout/hierarchy1"/>
    <dgm:cxn modelId="{6E2ECEE8-F624-4ECA-AC1C-BAF11486E4BC}" type="presParOf" srcId="{B7EDBC40-6494-49A0-A254-82C337301ABC}" destId="{D2F4DACF-5864-46BF-BD1E-DF037321C4AE}" srcOrd="0" destOrd="0" presId="urn:microsoft.com/office/officeart/2005/8/layout/hierarchy1"/>
    <dgm:cxn modelId="{3A5E478B-B64E-4FFA-8DA1-D78CA1708226}" type="presParOf" srcId="{B7EDBC40-6494-49A0-A254-82C337301ABC}" destId="{5DB63775-F8FF-4FC0-A501-5BA17033D137}" srcOrd="1" destOrd="0" presId="urn:microsoft.com/office/officeart/2005/8/layout/hierarchy1"/>
    <dgm:cxn modelId="{1B552152-23E6-470F-B4AA-DF9A47D9FFA9}" type="presParOf" srcId="{E6479ED5-ECBD-43CD-9795-1F0FD9DDA61B}" destId="{E4CE6DE2-ECD4-472E-817F-BE7B7852C855}" srcOrd="1" destOrd="0" presId="urn:microsoft.com/office/officeart/2005/8/layout/hierarchy1"/>
    <dgm:cxn modelId="{3B81B634-28C3-4A02-B99E-9F9687D3BBC2}" type="presParOf" srcId="{3F4DA44A-2A83-4C01-8E25-CFC20812F9F1}" destId="{E4105591-E052-46C1-A3A8-BF1E34B0548D}" srcOrd="1" destOrd="0" presId="urn:microsoft.com/office/officeart/2005/8/layout/hierarchy1"/>
    <dgm:cxn modelId="{38472941-6387-4060-A460-2D483BF2FD35}" type="presParOf" srcId="{E4105591-E052-46C1-A3A8-BF1E34B0548D}" destId="{390FFBDD-243E-4C62-B10F-D73085BF0B03}" srcOrd="0" destOrd="0" presId="urn:microsoft.com/office/officeart/2005/8/layout/hierarchy1"/>
    <dgm:cxn modelId="{5C22CC08-9A73-4A0A-9A59-6078C32E5193}" type="presParOf" srcId="{390FFBDD-243E-4C62-B10F-D73085BF0B03}" destId="{20DE1579-A8D2-4E1D-947C-48E8E2FDEB63}" srcOrd="0" destOrd="0" presId="urn:microsoft.com/office/officeart/2005/8/layout/hierarchy1"/>
    <dgm:cxn modelId="{07426692-3B9E-4A9B-BC0C-4AEE137E5CF7}" type="presParOf" srcId="{390FFBDD-243E-4C62-B10F-D73085BF0B03}" destId="{54F060E9-135B-4357-B4EB-28C35130391D}" srcOrd="1" destOrd="0" presId="urn:microsoft.com/office/officeart/2005/8/layout/hierarchy1"/>
    <dgm:cxn modelId="{CACC4B62-3CB6-4547-BD33-586A819A7F63}" type="presParOf" srcId="{E4105591-E052-46C1-A3A8-BF1E34B0548D}" destId="{224578DC-BC32-4544-A69C-7DF8B08E88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BC9C11-9BDE-4F31-83F4-0C57CA9C05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67D12D5-3F1C-4A18-BBA3-523264E7BE20}">
      <dgm:prSet/>
      <dgm:spPr/>
      <dgm:t>
        <a:bodyPr/>
        <a:lstStyle/>
        <a:p>
          <a:r>
            <a:rPr lang="en-US" b="0" i="0" baseline="0" dirty="0">
              <a:solidFill>
                <a:schemeClr val="tx1"/>
              </a:solidFill>
            </a:rPr>
            <a:t>"Real-time Face Recognition: An Overview" by J.C. Chen et al. (IEEE Transactions on Pattern Analysis and Machine Intelligence, 2018). This paper provides a comprehensive overview of real-time face recognition algorithms and systems.</a:t>
          </a:r>
          <a:endParaRPr lang="en-US" dirty="0">
            <a:solidFill>
              <a:schemeClr val="tx1"/>
            </a:solidFill>
          </a:endParaRPr>
        </a:p>
      </dgm:t>
    </dgm:pt>
    <dgm:pt modelId="{F7420A85-1F2D-48FA-8E3C-EA90185B6171}" type="parTrans" cxnId="{7A219347-25DE-4DFD-9097-5DB49A74C5AA}">
      <dgm:prSet/>
      <dgm:spPr/>
      <dgm:t>
        <a:bodyPr/>
        <a:lstStyle/>
        <a:p>
          <a:endParaRPr lang="en-US"/>
        </a:p>
      </dgm:t>
    </dgm:pt>
    <dgm:pt modelId="{4447FA17-FC1D-4D89-8C24-AB556D24B78E}" type="sibTrans" cxnId="{7A219347-25DE-4DFD-9097-5DB49A74C5AA}">
      <dgm:prSet/>
      <dgm:spPr/>
      <dgm:t>
        <a:bodyPr/>
        <a:lstStyle/>
        <a:p>
          <a:endParaRPr lang="en-US"/>
        </a:p>
      </dgm:t>
    </dgm:pt>
    <dgm:pt modelId="{2CD43C4A-0A83-4861-866D-F5F8718F038E}">
      <dgm:prSet/>
      <dgm:spPr/>
      <dgm:t>
        <a:bodyPr/>
        <a:lstStyle/>
        <a:p>
          <a:r>
            <a:rPr lang="en-US" b="0" i="0" baseline="0"/>
            <a:t>"Real-time Face Detection and Recognition using OpenCV" by A. Rajkumar et al. (International Journal of Computer Applications, 2015). This paper presents an approach to real-time face detection and recognition using OpenCV and Eigenfaces</a:t>
          </a:r>
          <a:endParaRPr lang="en-US"/>
        </a:p>
      </dgm:t>
    </dgm:pt>
    <dgm:pt modelId="{C90A21CF-4A93-4EC4-A5B7-3A6BDFC71B89}" type="parTrans" cxnId="{D787D1A6-783B-4047-97CE-47685E7CD098}">
      <dgm:prSet/>
      <dgm:spPr/>
      <dgm:t>
        <a:bodyPr/>
        <a:lstStyle/>
        <a:p>
          <a:endParaRPr lang="en-US"/>
        </a:p>
      </dgm:t>
    </dgm:pt>
    <dgm:pt modelId="{FB04C20F-FDB5-49B7-A3BB-C0441C5A7219}" type="sibTrans" cxnId="{D787D1A6-783B-4047-97CE-47685E7CD098}">
      <dgm:prSet/>
      <dgm:spPr/>
      <dgm:t>
        <a:bodyPr/>
        <a:lstStyle/>
        <a:p>
          <a:endParaRPr lang="en-US"/>
        </a:p>
      </dgm:t>
    </dgm:pt>
    <dgm:pt modelId="{22EBC445-D3FC-457E-BA4D-E1749E93F541}" type="pres">
      <dgm:prSet presAssocID="{1CBC9C11-9BDE-4F31-83F4-0C57CA9C05BA}" presName="root" presStyleCnt="0">
        <dgm:presLayoutVars>
          <dgm:dir/>
          <dgm:resizeHandles val="exact"/>
        </dgm:presLayoutVars>
      </dgm:prSet>
      <dgm:spPr/>
    </dgm:pt>
    <dgm:pt modelId="{EB1B3EA7-E69F-4290-AE48-DE17A933B8AF}" type="pres">
      <dgm:prSet presAssocID="{367D12D5-3F1C-4A18-BBA3-523264E7BE20}" presName="compNode" presStyleCnt="0"/>
      <dgm:spPr/>
    </dgm:pt>
    <dgm:pt modelId="{85003D35-F421-4A05-B990-5F6F8EFD0F56}" type="pres">
      <dgm:prSet presAssocID="{367D12D5-3F1C-4A18-BBA3-523264E7BE20}" presName="bgRect" presStyleLbl="bgShp" presStyleIdx="0" presStyleCnt="2"/>
      <dgm:spPr/>
    </dgm:pt>
    <dgm:pt modelId="{DA76DE49-D19B-4C4C-918F-922EF66D5EE8}" type="pres">
      <dgm:prSet presAssocID="{367D12D5-3F1C-4A18-BBA3-523264E7BE20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4D819D-AB4B-4DB6-A3C2-E4DEBEC1486F}" type="pres">
      <dgm:prSet presAssocID="{367D12D5-3F1C-4A18-BBA3-523264E7BE20}" presName="spaceRect" presStyleCnt="0"/>
      <dgm:spPr/>
    </dgm:pt>
    <dgm:pt modelId="{BBD9F3FA-09E0-4D13-A311-6008EF3BD6F9}" type="pres">
      <dgm:prSet presAssocID="{367D12D5-3F1C-4A18-BBA3-523264E7BE20}" presName="parTx" presStyleLbl="revTx" presStyleIdx="0" presStyleCnt="2">
        <dgm:presLayoutVars>
          <dgm:chMax val="0"/>
          <dgm:chPref val="0"/>
        </dgm:presLayoutVars>
      </dgm:prSet>
      <dgm:spPr/>
    </dgm:pt>
    <dgm:pt modelId="{4D58E6C9-1B30-4083-8D2E-8B2DBC3B622E}" type="pres">
      <dgm:prSet presAssocID="{4447FA17-FC1D-4D89-8C24-AB556D24B78E}" presName="sibTrans" presStyleCnt="0"/>
      <dgm:spPr/>
    </dgm:pt>
    <dgm:pt modelId="{6DBAF1A7-4975-484D-9B1F-3A5E80B4ED1C}" type="pres">
      <dgm:prSet presAssocID="{2CD43C4A-0A83-4861-866D-F5F8718F038E}" presName="compNode" presStyleCnt="0"/>
      <dgm:spPr/>
    </dgm:pt>
    <dgm:pt modelId="{17425B17-85D1-420B-BB62-D385F356946D}" type="pres">
      <dgm:prSet presAssocID="{2CD43C4A-0A83-4861-866D-F5F8718F038E}" presName="bgRect" presStyleLbl="bgShp" presStyleIdx="1" presStyleCnt="2"/>
      <dgm:spPr/>
    </dgm:pt>
    <dgm:pt modelId="{CB2DCC9E-B30D-475F-906F-DDF0AE8CE59D}" type="pres">
      <dgm:prSet presAssocID="{2CD43C4A-0A83-4861-866D-F5F8718F038E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8B3E283-861F-4818-B0E1-DEC84AA9A715}" type="pres">
      <dgm:prSet presAssocID="{2CD43C4A-0A83-4861-866D-F5F8718F038E}" presName="spaceRect" presStyleCnt="0"/>
      <dgm:spPr/>
    </dgm:pt>
    <dgm:pt modelId="{7AF70FCF-FC15-4A42-9201-A0C55E3925BA}" type="pres">
      <dgm:prSet presAssocID="{2CD43C4A-0A83-4861-866D-F5F8718F038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777012-B33C-403E-AFC0-CE346B51A392}" type="presOf" srcId="{2CD43C4A-0A83-4861-866D-F5F8718F038E}" destId="{7AF70FCF-FC15-4A42-9201-A0C55E3925BA}" srcOrd="0" destOrd="0" presId="urn:microsoft.com/office/officeart/2018/2/layout/IconVerticalSolidList"/>
    <dgm:cxn modelId="{7A219347-25DE-4DFD-9097-5DB49A74C5AA}" srcId="{1CBC9C11-9BDE-4F31-83F4-0C57CA9C05BA}" destId="{367D12D5-3F1C-4A18-BBA3-523264E7BE20}" srcOrd="0" destOrd="0" parTransId="{F7420A85-1F2D-48FA-8E3C-EA90185B6171}" sibTransId="{4447FA17-FC1D-4D89-8C24-AB556D24B78E}"/>
    <dgm:cxn modelId="{9C03E49A-E76D-42F5-976E-9D196D7B7C07}" type="presOf" srcId="{367D12D5-3F1C-4A18-BBA3-523264E7BE20}" destId="{BBD9F3FA-09E0-4D13-A311-6008EF3BD6F9}" srcOrd="0" destOrd="0" presId="urn:microsoft.com/office/officeart/2018/2/layout/IconVerticalSolidList"/>
    <dgm:cxn modelId="{D787D1A6-783B-4047-97CE-47685E7CD098}" srcId="{1CBC9C11-9BDE-4F31-83F4-0C57CA9C05BA}" destId="{2CD43C4A-0A83-4861-866D-F5F8718F038E}" srcOrd="1" destOrd="0" parTransId="{C90A21CF-4A93-4EC4-A5B7-3A6BDFC71B89}" sibTransId="{FB04C20F-FDB5-49B7-A3BB-C0441C5A7219}"/>
    <dgm:cxn modelId="{19FDF6B5-636D-4D94-B579-522B714031B0}" type="presOf" srcId="{1CBC9C11-9BDE-4F31-83F4-0C57CA9C05BA}" destId="{22EBC445-D3FC-457E-BA4D-E1749E93F541}" srcOrd="0" destOrd="0" presId="urn:microsoft.com/office/officeart/2018/2/layout/IconVerticalSolidList"/>
    <dgm:cxn modelId="{DEA8760F-396C-4C24-A537-8CF9ECC5D000}" type="presParOf" srcId="{22EBC445-D3FC-457E-BA4D-E1749E93F541}" destId="{EB1B3EA7-E69F-4290-AE48-DE17A933B8AF}" srcOrd="0" destOrd="0" presId="urn:microsoft.com/office/officeart/2018/2/layout/IconVerticalSolidList"/>
    <dgm:cxn modelId="{D97ABBDF-129F-45CA-9A00-E5431C23AADF}" type="presParOf" srcId="{EB1B3EA7-E69F-4290-AE48-DE17A933B8AF}" destId="{85003D35-F421-4A05-B990-5F6F8EFD0F56}" srcOrd="0" destOrd="0" presId="urn:microsoft.com/office/officeart/2018/2/layout/IconVerticalSolidList"/>
    <dgm:cxn modelId="{48777859-D3A2-4F57-92DE-DB55BA5E6F98}" type="presParOf" srcId="{EB1B3EA7-E69F-4290-AE48-DE17A933B8AF}" destId="{DA76DE49-D19B-4C4C-918F-922EF66D5EE8}" srcOrd="1" destOrd="0" presId="urn:microsoft.com/office/officeart/2018/2/layout/IconVerticalSolidList"/>
    <dgm:cxn modelId="{D1386D7B-8136-401B-88EC-507CA7BBCBC8}" type="presParOf" srcId="{EB1B3EA7-E69F-4290-AE48-DE17A933B8AF}" destId="{004D819D-AB4B-4DB6-A3C2-E4DEBEC1486F}" srcOrd="2" destOrd="0" presId="urn:microsoft.com/office/officeart/2018/2/layout/IconVerticalSolidList"/>
    <dgm:cxn modelId="{1244D572-12A9-49AA-9401-3095151077BD}" type="presParOf" srcId="{EB1B3EA7-E69F-4290-AE48-DE17A933B8AF}" destId="{BBD9F3FA-09E0-4D13-A311-6008EF3BD6F9}" srcOrd="3" destOrd="0" presId="urn:microsoft.com/office/officeart/2018/2/layout/IconVerticalSolidList"/>
    <dgm:cxn modelId="{976AF38B-90BC-46B6-BEF7-C4C793999892}" type="presParOf" srcId="{22EBC445-D3FC-457E-BA4D-E1749E93F541}" destId="{4D58E6C9-1B30-4083-8D2E-8B2DBC3B622E}" srcOrd="1" destOrd="0" presId="urn:microsoft.com/office/officeart/2018/2/layout/IconVerticalSolidList"/>
    <dgm:cxn modelId="{EAA8CE50-5B52-4B68-83D6-8F3A5F7AD79D}" type="presParOf" srcId="{22EBC445-D3FC-457E-BA4D-E1749E93F541}" destId="{6DBAF1A7-4975-484D-9B1F-3A5E80B4ED1C}" srcOrd="2" destOrd="0" presId="urn:microsoft.com/office/officeart/2018/2/layout/IconVerticalSolidList"/>
    <dgm:cxn modelId="{BFC59A95-AFA7-4BE1-BF4A-0121A3898C80}" type="presParOf" srcId="{6DBAF1A7-4975-484D-9B1F-3A5E80B4ED1C}" destId="{17425B17-85D1-420B-BB62-D385F356946D}" srcOrd="0" destOrd="0" presId="urn:microsoft.com/office/officeart/2018/2/layout/IconVerticalSolidList"/>
    <dgm:cxn modelId="{F76FBCC6-EAC7-4B30-8261-9FABD81BF658}" type="presParOf" srcId="{6DBAF1A7-4975-484D-9B1F-3A5E80B4ED1C}" destId="{CB2DCC9E-B30D-475F-906F-DDF0AE8CE59D}" srcOrd="1" destOrd="0" presId="urn:microsoft.com/office/officeart/2018/2/layout/IconVerticalSolidList"/>
    <dgm:cxn modelId="{CE7A62E7-9E0B-42FD-A860-FD1A61BFDAAD}" type="presParOf" srcId="{6DBAF1A7-4975-484D-9B1F-3A5E80B4ED1C}" destId="{18B3E283-861F-4818-B0E1-DEC84AA9A715}" srcOrd="2" destOrd="0" presId="urn:microsoft.com/office/officeart/2018/2/layout/IconVerticalSolidList"/>
    <dgm:cxn modelId="{918F4DA1-596C-4E43-A969-1F69D335295D}" type="presParOf" srcId="{6DBAF1A7-4975-484D-9B1F-3A5E80B4ED1C}" destId="{7AF70FCF-FC15-4A42-9201-A0C55E3925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7A5ADD-CE79-45E9-B72E-36DC455688D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9A1CB8-6B9A-4104-BB69-8AEF90F656B8}">
      <dgm:prSet/>
      <dgm:spPr/>
      <dgm:t>
        <a:bodyPr/>
        <a:lstStyle/>
        <a:p>
          <a:r>
            <a:rPr lang="en-US" b="1" i="0" baseline="0"/>
            <a:t>Labeled Faces in the Wild (LFW): </a:t>
          </a:r>
          <a:r>
            <a:rPr lang="en-US" b="0" i="0" baseline="0"/>
            <a:t>A database of face photographs with more than 13,000 images of over 5,000 people. This is a popular datasets used for bench marking face recognition algorithms.</a:t>
          </a:r>
          <a:endParaRPr lang="en-US"/>
        </a:p>
      </dgm:t>
    </dgm:pt>
    <dgm:pt modelId="{3311B7EF-0731-4732-8A98-404421A3ABE0}" type="parTrans" cxnId="{7A0E2DAD-54F3-4C8F-920D-A6B93D4B36E8}">
      <dgm:prSet/>
      <dgm:spPr/>
      <dgm:t>
        <a:bodyPr/>
        <a:lstStyle/>
        <a:p>
          <a:endParaRPr lang="en-US"/>
        </a:p>
      </dgm:t>
    </dgm:pt>
    <dgm:pt modelId="{154E8C0A-3E79-4396-8C25-CE93829884C7}" type="sibTrans" cxnId="{7A0E2DAD-54F3-4C8F-920D-A6B93D4B36E8}">
      <dgm:prSet/>
      <dgm:spPr/>
      <dgm:t>
        <a:bodyPr/>
        <a:lstStyle/>
        <a:p>
          <a:endParaRPr lang="en-US"/>
        </a:p>
      </dgm:t>
    </dgm:pt>
    <dgm:pt modelId="{03DAA48F-6A7A-4203-BD10-DA7821A2371C}">
      <dgm:prSet/>
      <dgm:spPr/>
      <dgm:t>
        <a:bodyPr/>
        <a:lstStyle/>
        <a:p>
          <a:r>
            <a:rPr lang="en-US" b="1" i="0" baseline="0"/>
            <a:t>Face Scrub</a:t>
          </a:r>
          <a:r>
            <a:rPr lang="en-US" b="0" i="0" baseline="0"/>
            <a:t>: A datasets of over 100,000 face images of 530 people, with each person having at least 20 images. This datasets includes both frontal and profile images of faces.</a:t>
          </a:r>
          <a:endParaRPr lang="en-US"/>
        </a:p>
      </dgm:t>
    </dgm:pt>
    <dgm:pt modelId="{18AA8F2C-F17C-4880-A400-C2FE86DD5DE6}" type="parTrans" cxnId="{5A751757-6FB8-4583-860B-995BD23BFDB8}">
      <dgm:prSet/>
      <dgm:spPr/>
      <dgm:t>
        <a:bodyPr/>
        <a:lstStyle/>
        <a:p>
          <a:endParaRPr lang="en-US"/>
        </a:p>
      </dgm:t>
    </dgm:pt>
    <dgm:pt modelId="{47D04A79-FCDA-47C0-8122-A87A367536B7}" type="sibTrans" cxnId="{5A751757-6FB8-4583-860B-995BD23BFDB8}">
      <dgm:prSet/>
      <dgm:spPr/>
      <dgm:t>
        <a:bodyPr/>
        <a:lstStyle/>
        <a:p>
          <a:endParaRPr lang="en-US"/>
        </a:p>
      </dgm:t>
    </dgm:pt>
    <dgm:pt modelId="{47744B42-4D99-447C-9B47-93D3896DB6D8}">
      <dgm:prSet/>
      <dgm:spPr/>
      <dgm:t>
        <a:bodyPr/>
        <a:lstStyle/>
        <a:p>
          <a:r>
            <a:rPr lang="en-US" b="1" i="0" baseline="0"/>
            <a:t>CelebA</a:t>
          </a:r>
          <a:r>
            <a:rPr lang="en-US" b="0" i="0" baseline="0"/>
            <a:t>: A large-scale face recognition datasets with more than 200,000 celebrity images. The images in this datasets are aligned and have been annotated with facial landmarks.</a:t>
          </a:r>
          <a:endParaRPr lang="en-US"/>
        </a:p>
      </dgm:t>
    </dgm:pt>
    <dgm:pt modelId="{443F406C-29E5-4A02-9A96-8842D7E5D71A}" type="parTrans" cxnId="{A43E2C03-E9E0-479F-815D-08906958437C}">
      <dgm:prSet/>
      <dgm:spPr/>
      <dgm:t>
        <a:bodyPr/>
        <a:lstStyle/>
        <a:p>
          <a:endParaRPr lang="en-US"/>
        </a:p>
      </dgm:t>
    </dgm:pt>
    <dgm:pt modelId="{6CB4AC28-7B2B-4F0F-924C-99C976C9D481}" type="sibTrans" cxnId="{A43E2C03-E9E0-479F-815D-08906958437C}">
      <dgm:prSet/>
      <dgm:spPr/>
      <dgm:t>
        <a:bodyPr/>
        <a:lstStyle/>
        <a:p>
          <a:endParaRPr lang="en-US"/>
        </a:p>
      </dgm:t>
    </dgm:pt>
    <dgm:pt modelId="{6C0CD603-4D53-4C04-846D-954E6D69847F}" type="pres">
      <dgm:prSet presAssocID="{C27A5ADD-CE79-45E9-B72E-36DC455688DE}" presName="outerComposite" presStyleCnt="0">
        <dgm:presLayoutVars>
          <dgm:chMax val="5"/>
          <dgm:dir/>
          <dgm:resizeHandles val="exact"/>
        </dgm:presLayoutVars>
      </dgm:prSet>
      <dgm:spPr/>
    </dgm:pt>
    <dgm:pt modelId="{004025CE-6478-4E42-9608-C5FC758A7D35}" type="pres">
      <dgm:prSet presAssocID="{C27A5ADD-CE79-45E9-B72E-36DC455688DE}" presName="dummyMaxCanvas" presStyleCnt="0">
        <dgm:presLayoutVars/>
      </dgm:prSet>
      <dgm:spPr/>
    </dgm:pt>
    <dgm:pt modelId="{6E57AAA3-2CB9-4006-854B-3ECF2D8A2835}" type="pres">
      <dgm:prSet presAssocID="{C27A5ADD-CE79-45E9-B72E-36DC455688DE}" presName="ThreeNodes_1" presStyleLbl="node1" presStyleIdx="0" presStyleCnt="3">
        <dgm:presLayoutVars>
          <dgm:bulletEnabled val="1"/>
        </dgm:presLayoutVars>
      </dgm:prSet>
      <dgm:spPr/>
    </dgm:pt>
    <dgm:pt modelId="{F93A02AE-8514-48AB-B00E-47680A2DBFFB}" type="pres">
      <dgm:prSet presAssocID="{C27A5ADD-CE79-45E9-B72E-36DC455688DE}" presName="ThreeNodes_2" presStyleLbl="node1" presStyleIdx="1" presStyleCnt="3">
        <dgm:presLayoutVars>
          <dgm:bulletEnabled val="1"/>
        </dgm:presLayoutVars>
      </dgm:prSet>
      <dgm:spPr/>
    </dgm:pt>
    <dgm:pt modelId="{0DD9E488-AADB-4DA2-9CE9-F5CFF191EAB1}" type="pres">
      <dgm:prSet presAssocID="{C27A5ADD-CE79-45E9-B72E-36DC455688DE}" presName="ThreeNodes_3" presStyleLbl="node1" presStyleIdx="2" presStyleCnt="3">
        <dgm:presLayoutVars>
          <dgm:bulletEnabled val="1"/>
        </dgm:presLayoutVars>
      </dgm:prSet>
      <dgm:spPr/>
    </dgm:pt>
    <dgm:pt modelId="{AEB680F1-A61F-494B-99AD-CCC05465E82E}" type="pres">
      <dgm:prSet presAssocID="{C27A5ADD-CE79-45E9-B72E-36DC455688DE}" presName="ThreeConn_1-2" presStyleLbl="fgAccFollowNode1" presStyleIdx="0" presStyleCnt="2">
        <dgm:presLayoutVars>
          <dgm:bulletEnabled val="1"/>
        </dgm:presLayoutVars>
      </dgm:prSet>
      <dgm:spPr/>
    </dgm:pt>
    <dgm:pt modelId="{D7242052-852E-49A4-A30A-1C9515237DDC}" type="pres">
      <dgm:prSet presAssocID="{C27A5ADD-CE79-45E9-B72E-36DC455688DE}" presName="ThreeConn_2-3" presStyleLbl="fgAccFollowNode1" presStyleIdx="1" presStyleCnt="2">
        <dgm:presLayoutVars>
          <dgm:bulletEnabled val="1"/>
        </dgm:presLayoutVars>
      </dgm:prSet>
      <dgm:spPr/>
    </dgm:pt>
    <dgm:pt modelId="{59861F33-03DE-4219-9005-8DE2AD362732}" type="pres">
      <dgm:prSet presAssocID="{C27A5ADD-CE79-45E9-B72E-36DC455688DE}" presName="ThreeNodes_1_text" presStyleLbl="node1" presStyleIdx="2" presStyleCnt="3">
        <dgm:presLayoutVars>
          <dgm:bulletEnabled val="1"/>
        </dgm:presLayoutVars>
      </dgm:prSet>
      <dgm:spPr/>
    </dgm:pt>
    <dgm:pt modelId="{9A583DB2-05F7-4C48-93F8-9E33BD68D9A0}" type="pres">
      <dgm:prSet presAssocID="{C27A5ADD-CE79-45E9-B72E-36DC455688DE}" presName="ThreeNodes_2_text" presStyleLbl="node1" presStyleIdx="2" presStyleCnt="3">
        <dgm:presLayoutVars>
          <dgm:bulletEnabled val="1"/>
        </dgm:presLayoutVars>
      </dgm:prSet>
      <dgm:spPr/>
    </dgm:pt>
    <dgm:pt modelId="{AF797E51-3645-4DFE-A593-80E17FFADE68}" type="pres">
      <dgm:prSet presAssocID="{C27A5ADD-CE79-45E9-B72E-36DC455688D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43E2C03-E9E0-479F-815D-08906958437C}" srcId="{C27A5ADD-CE79-45E9-B72E-36DC455688DE}" destId="{47744B42-4D99-447C-9B47-93D3896DB6D8}" srcOrd="2" destOrd="0" parTransId="{443F406C-29E5-4A02-9A96-8842D7E5D71A}" sibTransId="{6CB4AC28-7B2B-4F0F-924C-99C976C9D481}"/>
    <dgm:cxn modelId="{509F4B05-8C32-4877-87AE-6282A6959B7A}" type="presOf" srcId="{03DAA48F-6A7A-4203-BD10-DA7821A2371C}" destId="{F93A02AE-8514-48AB-B00E-47680A2DBFFB}" srcOrd="0" destOrd="0" presId="urn:microsoft.com/office/officeart/2005/8/layout/vProcess5"/>
    <dgm:cxn modelId="{729F2507-FF7A-47B4-B6CC-6DE6FCFEFF88}" type="presOf" srcId="{47744B42-4D99-447C-9B47-93D3896DB6D8}" destId="{0DD9E488-AADB-4DA2-9CE9-F5CFF191EAB1}" srcOrd="0" destOrd="0" presId="urn:microsoft.com/office/officeart/2005/8/layout/vProcess5"/>
    <dgm:cxn modelId="{35513439-DECD-4D93-8BD7-7C2F8F4FE9E3}" type="presOf" srcId="{C59A1CB8-6B9A-4104-BB69-8AEF90F656B8}" destId="{59861F33-03DE-4219-9005-8DE2AD362732}" srcOrd="1" destOrd="0" presId="urn:microsoft.com/office/officeart/2005/8/layout/vProcess5"/>
    <dgm:cxn modelId="{19D48249-8032-4DA4-ADBF-5E58D596DD25}" type="presOf" srcId="{C27A5ADD-CE79-45E9-B72E-36DC455688DE}" destId="{6C0CD603-4D53-4C04-846D-954E6D69847F}" srcOrd="0" destOrd="0" presId="urn:microsoft.com/office/officeart/2005/8/layout/vProcess5"/>
    <dgm:cxn modelId="{B7B5A24D-C083-458E-94B1-2942524E7101}" type="presOf" srcId="{03DAA48F-6A7A-4203-BD10-DA7821A2371C}" destId="{9A583DB2-05F7-4C48-93F8-9E33BD68D9A0}" srcOrd="1" destOrd="0" presId="urn:microsoft.com/office/officeart/2005/8/layout/vProcess5"/>
    <dgm:cxn modelId="{5A751757-6FB8-4583-860B-995BD23BFDB8}" srcId="{C27A5ADD-CE79-45E9-B72E-36DC455688DE}" destId="{03DAA48F-6A7A-4203-BD10-DA7821A2371C}" srcOrd="1" destOrd="0" parTransId="{18AA8F2C-F17C-4880-A400-C2FE86DD5DE6}" sibTransId="{47D04A79-FCDA-47C0-8122-A87A367536B7}"/>
    <dgm:cxn modelId="{4F9FCE8F-2899-44EF-88E3-392371B933B7}" type="presOf" srcId="{47D04A79-FCDA-47C0-8122-A87A367536B7}" destId="{D7242052-852E-49A4-A30A-1C9515237DDC}" srcOrd="0" destOrd="0" presId="urn:microsoft.com/office/officeart/2005/8/layout/vProcess5"/>
    <dgm:cxn modelId="{7A0E2DAD-54F3-4C8F-920D-A6B93D4B36E8}" srcId="{C27A5ADD-CE79-45E9-B72E-36DC455688DE}" destId="{C59A1CB8-6B9A-4104-BB69-8AEF90F656B8}" srcOrd="0" destOrd="0" parTransId="{3311B7EF-0731-4732-8A98-404421A3ABE0}" sibTransId="{154E8C0A-3E79-4396-8C25-CE93829884C7}"/>
    <dgm:cxn modelId="{07775BC5-B1B9-4A0F-BFF1-D0253F75CB4E}" type="presOf" srcId="{C59A1CB8-6B9A-4104-BB69-8AEF90F656B8}" destId="{6E57AAA3-2CB9-4006-854B-3ECF2D8A2835}" srcOrd="0" destOrd="0" presId="urn:microsoft.com/office/officeart/2005/8/layout/vProcess5"/>
    <dgm:cxn modelId="{92B366F5-F7DF-4E20-A009-483BF5957A8B}" type="presOf" srcId="{47744B42-4D99-447C-9B47-93D3896DB6D8}" destId="{AF797E51-3645-4DFE-A593-80E17FFADE68}" srcOrd="1" destOrd="0" presId="urn:microsoft.com/office/officeart/2005/8/layout/vProcess5"/>
    <dgm:cxn modelId="{08475EFD-D434-4CA0-A308-74FD80CEB55E}" type="presOf" srcId="{154E8C0A-3E79-4396-8C25-CE93829884C7}" destId="{AEB680F1-A61F-494B-99AD-CCC05465E82E}" srcOrd="0" destOrd="0" presId="urn:microsoft.com/office/officeart/2005/8/layout/vProcess5"/>
    <dgm:cxn modelId="{A49E2EB7-A3E9-4AFD-91CE-D0BDCD074750}" type="presParOf" srcId="{6C0CD603-4D53-4C04-846D-954E6D69847F}" destId="{004025CE-6478-4E42-9608-C5FC758A7D35}" srcOrd="0" destOrd="0" presId="urn:microsoft.com/office/officeart/2005/8/layout/vProcess5"/>
    <dgm:cxn modelId="{9ABBBEA7-8E69-40F0-9EEE-98B3D96CB28D}" type="presParOf" srcId="{6C0CD603-4D53-4C04-846D-954E6D69847F}" destId="{6E57AAA3-2CB9-4006-854B-3ECF2D8A2835}" srcOrd="1" destOrd="0" presId="urn:microsoft.com/office/officeart/2005/8/layout/vProcess5"/>
    <dgm:cxn modelId="{4102FABC-DF8A-434C-A343-0C841503042F}" type="presParOf" srcId="{6C0CD603-4D53-4C04-846D-954E6D69847F}" destId="{F93A02AE-8514-48AB-B00E-47680A2DBFFB}" srcOrd="2" destOrd="0" presId="urn:microsoft.com/office/officeart/2005/8/layout/vProcess5"/>
    <dgm:cxn modelId="{424DCB57-1E2F-4C70-92B4-999E30F04254}" type="presParOf" srcId="{6C0CD603-4D53-4C04-846D-954E6D69847F}" destId="{0DD9E488-AADB-4DA2-9CE9-F5CFF191EAB1}" srcOrd="3" destOrd="0" presId="urn:microsoft.com/office/officeart/2005/8/layout/vProcess5"/>
    <dgm:cxn modelId="{5C1FD553-B002-4594-99C5-AFFF4CD77E94}" type="presParOf" srcId="{6C0CD603-4D53-4C04-846D-954E6D69847F}" destId="{AEB680F1-A61F-494B-99AD-CCC05465E82E}" srcOrd="4" destOrd="0" presId="urn:microsoft.com/office/officeart/2005/8/layout/vProcess5"/>
    <dgm:cxn modelId="{EF6EE550-4C92-4C4C-B7C4-8BCB89D26EDB}" type="presParOf" srcId="{6C0CD603-4D53-4C04-846D-954E6D69847F}" destId="{D7242052-852E-49A4-A30A-1C9515237DDC}" srcOrd="5" destOrd="0" presId="urn:microsoft.com/office/officeart/2005/8/layout/vProcess5"/>
    <dgm:cxn modelId="{838D49ED-16A9-4CA3-8522-CD38061C3371}" type="presParOf" srcId="{6C0CD603-4D53-4C04-846D-954E6D69847F}" destId="{59861F33-03DE-4219-9005-8DE2AD362732}" srcOrd="6" destOrd="0" presId="urn:microsoft.com/office/officeart/2005/8/layout/vProcess5"/>
    <dgm:cxn modelId="{A0E6785B-5BAD-45BC-9A9A-037DFEE2D7DC}" type="presParOf" srcId="{6C0CD603-4D53-4C04-846D-954E6D69847F}" destId="{9A583DB2-05F7-4C48-93F8-9E33BD68D9A0}" srcOrd="7" destOrd="0" presId="urn:microsoft.com/office/officeart/2005/8/layout/vProcess5"/>
    <dgm:cxn modelId="{3E72B626-4B64-4709-98D6-5B588898D1C9}" type="presParOf" srcId="{6C0CD603-4D53-4C04-846D-954E6D69847F}" destId="{AF797E51-3645-4DFE-A593-80E17FFADE6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E9915-6BD7-403E-B3B4-42805B5F1D88}">
      <dsp:nvSpPr>
        <dsp:cNvPr id="0" name=""/>
        <dsp:cNvSpPr/>
      </dsp:nvSpPr>
      <dsp:spPr>
        <a:xfrm>
          <a:off x="0" y="44699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59103-9781-4A69-9D9A-9EBC6A8DB30C}">
      <dsp:nvSpPr>
        <dsp:cNvPr id="0" name=""/>
        <dsp:cNvSpPr/>
      </dsp:nvSpPr>
      <dsp:spPr>
        <a:xfrm>
          <a:off x="308597" y="92750"/>
          <a:ext cx="5269245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G. Sri Vardhan Reddy – 2110030217</a:t>
          </a:r>
          <a:endParaRPr lang="en-US" sz="2400" kern="1200"/>
        </a:p>
      </dsp:txBody>
      <dsp:txXfrm>
        <a:off x="343182" y="127335"/>
        <a:ext cx="5200075" cy="639310"/>
      </dsp:txXfrm>
    </dsp:sp>
    <dsp:sp modelId="{E9ECD5BA-42E9-466B-A246-AFC9145535B0}">
      <dsp:nvSpPr>
        <dsp:cNvPr id="0" name=""/>
        <dsp:cNvSpPr/>
      </dsp:nvSpPr>
      <dsp:spPr>
        <a:xfrm>
          <a:off x="0" y="153563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1153D-FC97-496D-A676-C05C0CE930B5}">
      <dsp:nvSpPr>
        <dsp:cNvPr id="0" name=""/>
        <dsp:cNvSpPr/>
      </dsp:nvSpPr>
      <dsp:spPr>
        <a:xfrm>
          <a:off x="308597" y="1181390"/>
          <a:ext cx="4717145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A. Jyothi Swaroop  - 2110030209</a:t>
          </a:r>
          <a:endParaRPr lang="en-US" sz="2400" kern="1200"/>
        </a:p>
      </dsp:txBody>
      <dsp:txXfrm>
        <a:off x="343182" y="1215975"/>
        <a:ext cx="4647975" cy="639310"/>
      </dsp:txXfrm>
    </dsp:sp>
    <dsp:sp modelId="{FE984887-7AFD-457A-AD6D-5D85904E9126}">
      <dsp:nvSpPr>
        <dsp:cNvPr id="0" name=""/>
        <dsp:cNvSpPr/>
      </dsp:nvSpPr>
      <dsp:spPr>
        <a:xfrm>
          <a:off x="0" y="262427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7E08B-7504-4DF1-BE49-608A56C1273C}">
      <dsp:nvSpPr>
        <dsp:cNvPr id="0" name=""/>
        <dsp:cNvSpPr/>
      </dsp:nvSpPr>
      <dsp:spPr>
        <a:xfrm>
          <a:off x="308597" y="2270030"/>
          <a:ext cx="4100975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R. Satya Sai - 2110030256 </a:t>
          </a:r>
          <a:endParaRPr lang="en-US" sz="2400" kern="1200" dirty="0"/>
        </a:p>
      </dsp:txBody>
      <dsp:txXfrm>
        <a:off x="343182" y="2304615"/>
        <a:ext cx="4031805" cy="639310"/>
      </dsp:txXfrm>
    </dsp:sp>
    <dsp:sp modelId="{0DB75B81-4C55-4A2F-BBB0-5AB2BF4652AD}">
      <dsp:nvSpPr>
        <dsp:cNvPr id="0" name=""/>
        <dsp:cNvSpPr/>
      </dsp:nvSpPr>
      <dsp:spPr>
        <a:xfrm>
          <a:off x="0" y="371290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B0FF5-6C31-434F-AB96-FF39B3B2ECC3}">
      <dsp:nvSpPr>
        <dsp:cNvPr id="0" name=""/>
        <dsp:cNvSpPr/>
      </dsp:nvSpPr>
      <dsp:spPr>
        <a:xfrm>
          <a:off x="308597" y="3358670"/>
          <a:ext cx="4584078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V. Yeshwanth Sai  - 2110030216</a:t>
          </a:r>
          <a:endParaRPr lang="en-US" sz="2400" kern="1200"/>
        </a:p>
      </dsp:txBody>
      <dsp:txXfrm>
        <a:off x="343182" y="3393255"/>
        <a:ext cx="4514908" cy="639310"/>
      </dsp:txXfrm>
    </dsp:sp>
    <dsp:sp modelId="{DF156DCF-75F7-4016-8EE8-E705EA226B5A}">
      <dsp:nvSpPr>
        <dsp:cNvPr id="0" name=""/>
        <dsp:cNvSpPr/>
      </dsp:nvSpPr>
      <dsp:spPr>
        <a:xfrm>
          <a:off x="0" y="480154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226BC-F887-4D53-B50D-D79841764CB9}">
      <dsp:nvSpPr>
        <dsp:cNvPr id="0" name=""/>
        <dsp:cNvSpPr/>
      </dsp:nvSpPr>
      <dsp:spPr>
        <a:xfrm>
          <a:off x="308597" y="4447309"/>
          <a:ext cx="4768946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CH. Dileep Reddy – 2110030307</a:t>
          </a:r>
          <a:endParaRPr lang="en-US" sz="2400" kern="1200"/>
        </a:p>
      </dsp:txBody>
      <dsp:txXfrm>
        <a:off x="343182" y="4481894"/>
        <a:ext cx="4699776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4DACF-5864-46BF-BD1E-DF037321C4AE}">
      <dsp:nvSpPr>
        <dsp:cNvPr id="0" name=""/>
        <dsp:cNvSpPr/>
      </dsp:nvSpPr>
      <dsp:spPr>
        <a:xfrm>
          <a:off x="1305" y="122206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63775-F8FF-4FC0-A501-5BA17033D137}">
      <dsp:nvSpPr>
        <dsp:cNvPr id="0" name=""/>
        <dsp:cNvSpPr/>
      </dsp:nvSpPr>
      <dsp:spPr>
        <a:xfrm>
          <a:off x="510314" y="605766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Real-time face recognition is a powerful technology, but it also presents a number of challenges that need to be addressed.</a:t>
          </a:r>
        </a:p>
      </dsp:txBody>
      <dsp:txXfrm>
        <a:off x="595515" y="690967"/>
        <a:ext cx="4410684" cy="2738587"/>
      </dsp:txXfrm>
    </dsp:sp>
    <dsp:sp modelId="{20DE1579-A8D2-4E1D-947C-48E8E2FDEB63}">
      <dsp:nvSpPr>
        <dsp:cNvPr id="0" name=""/>
        <dsp:cNvSpPr/>
      </dsp:nvSpPr>
      <dsp:spPr>
        <a:xfrm>
          <a:off x="5600410" y="122206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060E9-135B-4357-B4EB-28C35130391D}">
      <dsp:nvSpPr>
        <dsp:cNvPr id="0" name=""/>
        <dsp:cNvSpPr/>
      </dsp:nvSpPr>
      <dsp:spPr>
        <a:xfrm>
          <a:off x="6109420" y="605766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 order for organizations to take full advantage of this technology, they must have a comprehensive understanding of its potential as well as the potential risks and limitations.</a:t>
          </a:r>
        </a:p>
      </dsp:txBody>
      <dsp:txXfrm>
        <a:off x="6194621" y="690967"/>
        <a:ext cx="4410684" cy="2738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03D35-F421-4A05-B990-5F6F8EFD0F56}">
      <dsp:nvSpPr>
        <dsp:cNvPr id="0" name=""/>
        <dsp:cNvSpPr/>
      </dsp:nvSpPr>
      <dsp:spPr>
        <a:xfrm>
          <a:off x="0" y="767714"/>
          <a:ext cx="6581776" cy="14173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6DE49-D19B-4C4C-918F-922EF66D5EE8}">
      <dsp:nvSpPr>
        <dsp:cNvPr id="0" name=""/>
        <dsp:cNvSpPr/>
      </dsp:nvSpPr>
      <dsp:spPr>
        <a:xfrm>
          <a:off x="428739" y="1086611"/>
          <a:ext cx="779526" cy="7795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9F3FA-09E0-4D13-A311-6008EF3BD6F9}">
      <dsp:nvSpPr>
        <dsp:cNvPr id="0" name=""/>
        <dsp:cNvSpPr/>
      </dsp:nvSpPr>
      <dsp:spPr>
        <a:xfrm>
          <a:off x="1637004" y="767714"/>
          <a:ext cx="4944771" cy="141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00" tIns="150000" rIns="150000" bIns="1500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solidFill>
                <a:schemeClr val="tx1"/>
              </a:solidFill>
            </a:rPr>
            <a:t>"Real-time Face Recognition: An Overview" by J.C. Chen et al. (IEEE Transactions on Pattern Analysis and Machine Intelligence, 2018). This paper provides a comprehensive overview of real-time face recognition algorithms and systems.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637004" y="767714"/>
        <a:ext cx="4944771" cy="1417320"/>
      </dsp:txXfrm>
    </dsp:sp>
    <dsp:sp modelId="{17425B17-85D1-420B-BB62-D385F356946D}">
      <dsp:nvSpPr>
        <dsp:cNvPr id="0" name=""/>
        <dsp:cNvSpPr/>
      </dsp:nvSpPr>
      <dsp:spPr>
        <a:xfrm>
          <a:off x="0" y="2539364"/>
          <a:ext cx="6581776" cy="14173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DCC9E-B30D-475F-906F-DDF0AE8CE59D}">
      <dsp:nvSpPr>
        <dsp:cNvPr id="0" name=""/>
        <dsp:cNvSpPr/>
      </dsp:nvSpPr>
      <dsp:spPr>
        <a:xfrm>
          <a:off x="428739" y="2858261"/>
          <a:ext cx="779526" cy="779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70FCF-FC15-4A42-9201-A0C55E3925BA}">
      <dsp:nvSpPr>
        <dsp:cNvPr id="0" name=""/>
        <dsp:cNvSpPr/>
      </dsp:nvSpPr>
      <dsp:spPr>
        <a:xfrm>
          <a:off x="1637004" y="2539364"/>
          <a:ext cx="4944771" cy="141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00" tIns="150000" rIns="150000" bIns="1500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"Real-time Face Detection and Recognition using OpenCV" by A. Rajkumar et al. (International Journal of Computer Applications, 2015). This paper presents an approach to real-time face detection and recognition using OpenCV and Eigenfaces</a:t>
          </a:r>
          <a:endParaRPr lang="en-US" sz="1600" kern="1200"/>
        </a:p>
      </dsp:txBody>
      <dsp:txXfrm>
        <a:off x="1637004" y="2539364"/>
        <a:ext cx="4944771" cy="1417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7AAA3-2CB9-4006-854B-3ECF2D8A2835}">
      <dsp:nvSpPr>
        <dsp:cNvPr id="0" name=""/>
        <dsp:cNvSpPr/>
      </dsp:nvSpPr>
      <dsp:spPr>
        <a:xfrm>
          <a:off x="0" y="0"/>
          <a:ext cx="9172120" cy="1009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Labeled Faces in the Wild (LFW): </a:t>
          </a:r>
          <a:r>
            <a:rPr lang="en-US" sz="2000" b="0" i="0" kern="1200" baseline="0"/>
            <a:t>A database of face photographs with more than 13,000 images of over 5,000 people. This is a popular datasets used for bench marking face recognition algorithms.</a:t>
          </a:r>
          <a:endParaRPr lang="en-US" sz="2000" kern="1200"/>
        </a:p>
      </dsp:txBody>
      <dsp:txXfrm>
        <a:off x="29567" y="29567"/>
        <a:ext cx="8082784" cy="950373"/>
      </dsp:txXfrm>
    </dsp:sp>
    <dsp:sp modelId="{F93A02AE-8514-48AB-B00E-47680A2DBFFB}">
      <dsp:nvSpPr>
        <dsp:cNvPr id="0" name=""/>
        <dsp:cNvSpPr/>
      </dsp:nvSpPr>
      <dsp:spPr>
        <a:xfrm>
          <a:off x="809304" y="1177758"/>
          <a:ext cx="9172120" cy="1009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Face Scrub</a:t>
          </a:r>
          <a:r>
            <a:rPr lang="en-US" sz="2000" b="0" i="0" kern="1200" baseline="0"/>
            <a:t>: A datasets of over 100,000 face images of 530 people, with each person having at least 20 images. This datasets includes both frontal and profile images of faces.</a:t>
          </a:r>
          <a:endParaRPr lang="en-US" sz="2000" kern="1200"/>
        </a:p>
      </dsp:txBody>
      <dsp:txXfrm>
        <a:off x="838871" y="1207325"/>
        <a:ext cx="7647502" cy="950373"/>
      </dsp:txXfrm>
    </dsp:sp>
    <dsp:sp modelId="{0DD9E488-AADB-4DA2-9CE9-F5CFF191EAB1}">
      <dsp:nvSpPr>
        <dsp:cNvPr id="0" name=""/>
        <dsp:cNvSpPr/>
      </dsp:nvSpPr>
      <dsp:spPr>
        <a:xfrm>
          <a:off x="1618609" y="2355516"/>
          <a:ext cx="9172120" cy="1009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CelebA</a:t>
          </a:r>
          <a:r>
            <a:rPr lang="en-US" sz="2000" b="0" i="0" kern="1200" baseline="0"/>
            <a:t>: A large-scale face recognition datasets with more than 200,000 celebrity images. The images in this datasets are aligned and have been annotated with facial landmarks.</a:t>
          </a:r>
          <a:endParaRPr lang="en-US" sz="2000" kern="1200"/>
        </a:p>
      </dsp:txBody>
      <dsp:txXfrm>
        <a:off x="1648176" y="2385083"/>
        <a:ext cx="7647502" cy="950373"/>
      </dsp:txXfrm>
    </dsp:sp>
    <dsp:sp modelId="{AEB680F1-A61F-494B-99AD-CCC05465E82E}">
      <dsp:nvSpPr>
        <dsp:cNvPr id="0" name=""/>
        <dsp:cNvSpPr/>
      </dsp:nvSpPr>
      <dsp:spPr>
        <a:xfrm>
          <a:off x="8515940" y="765542"/>
          <a:ext cx="656179" cy="6561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663580" y="765542"/>
        <a:ext cx="360899" cy="493775"/>
      </dsp:txXfrm>
    </dsp:sp>
    <dsp:sp modelId="{D7242052-852E-49A4-A30A-1C9515237DDC}">
      <dsp:nvSpPr>
        <dsp:cNvPr id="0" name=""/>
        <dsp:cNvSpPr/>
      </dsp:nvSpPr>
      <dsp:spPr>
        <a:xfrm>
          <a:off x="9325245" y="1936571"/>
          <a:ext cx="656179" cy="6561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472885" y="1936571"/>
        <a:ext cx="360899" cy="493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8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2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94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DDA43AD9-D94F-C2ED-00D2-0CAD1FFB4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3" b="14777"/>
          <a:stretch/>
        </p:blipFill>
        <p:spPr>
          <a:xfrm>
            <a:off x="20" y="-7153"/>
            <a:ext cx="12191980" cy="685799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2B9FE-F54B-65A9-5834-B8C01A307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871759"/>
            <a:ext cx="5067300" cy="3497042"/>
          </a:xfrm>
        </p:spPr>
        <p:txBody>
          <a:bodyPr anchor="t">
            <a:normAutofit/>
          </a:bodyPr>
          <a:lstStyle/>
          <a:p>
            <a:pPr algn="ctr"/>
            <a:r>
              <a:rPr lang="en-IN" dirty="0"/>
              <a:t>Real-time 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865F-006D-A099-651A-2FEF24EC2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157694"/>
            <a:ext cx="5019676" cy="976406"/>
          </a:xfrm>
        </p:spPr>
        <p:txBody>
          <a:bodyPr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IN" sz="1800" dirty="0">
                <a:solidFill>
                  <a:srgbClr val="FFFFFF"/>
                </a:solidFill>
              </a:rPr>
              <a:t>AI&amp;DS</a:t>
            </a:r>
          </a:p>
          <a:p>
            <a:pPr>
              <a:lnSpc>
                <a:spcPct val="110000"/>
              </a:lnSpc>
            </a:pPr>
            <a:r>
              <a:rPr lang="en-IN" sz="1800" dirty="0">
                <a:solidFill>
                  <a:srgbClr val="FFFFFF"/>
                </a:solidFill>
              </a:rPr>
              <a:t>- </a:t>
            </a:r>
            <a:r>
              <a:rPr lang="en-IN" sz="1800" i="1" dirty="0">
                <a:solidFill>
                  <a:srgbClr val="FFFFFF"/>
                </a:solidFill>
              </a:rPr>
              <a:t>Under the guidance of  </a:t>
            </a:r>
            <a:r>
              <a:rPr lang="en-IN" sz="1800" b="1" dirty="0">
                <a:solidFill>
                  <a:srgbClr val="FFFFFF"/>
                </a:solidFill>
              </a:rPr>
              <a:t>Dr. Figlu Mohanty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5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82977-4835-0D9B-5F11-C6EEDA7A8290}"/>
              </a:ext>
            </a:extLst>
          </p:cNvPr>
          <p:cNvSpPr txBox="1"/>
          <p:nvPr/>
        </p:nvSpPr>
        <p:spPr>
          <a:xfrm>
            <a:off x="800102" y="960594"/>
            <a:ext cx="5828114" cy="4936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spc="30" dirty="0">
                <a:latin typeface="+mj-lt"/>
                <a:ea typeface="+mj-ea"/>
                <a:cs typeface="+mj-cs"/>
              </a:rPr>
              <a:t>Thank you </a:t>
            </a:r>
            <a:endParaRPr lang="en-US" sz="5400" cap="all" spc="30"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9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A7076-E8A6-BB91-BD1C-2AABACDB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IN" sz="5400" dirty="0"/>
              <a:t>Team members: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6C50BDF-C876-7A00-2E6F-673EB0BD7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731398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4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C7A22-92F7-5D34-8BB4-8EB90C92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IN" dirty="0"/>
              <a:t>Problem Statement: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327C1DF-E6C5-9DBF-0E42-2C8C66BA5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44828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88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0AECF-FF90-19FC-B347-7AA280D1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Literature Survey: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73ABC6D-631F-8696-ACF4-505756319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711675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0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1431-9578-A016-9302-3DD42D3E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Set Collection: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17A4392-E565-6515-EEB5-405CF9B9C3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1746488"/>
          <a:ext cx="10790730" cy="336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0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F030-FAB8-2B6C-E527-9A0EDB7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dataset: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E959-E9A2-4DC8-7614-807409B2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7427365" cy="3636088"/>
          </a:xfrm>
        </p:spPr>
        <p:txBody>
          <a:bodyPr/>
          <a:lstStyle/>
          <a:p>
            <a:r>
              <a:rPr lang="en-US" dirty="0"/>
              <a:t>We have collected a sample from the main set of images, which is to be used in the main prototype.</a:t>
            </a:r>
          </a:p>
          <a:p>
            <a:r>
              <a:rPr lang="en-US" dirty="0"/>
              <a:t>Simple one image or a two, for each personality to be tested is taken.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91719-2ED1-74EF-7537-7B9BD1ED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38" y="2564055"/>
            <a:ext cx="2812024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B55DF-CDC0-B91D-667E-FF222507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IN" sz="3700"/>
              <a:t>Software and Hardware Requirements:</a:t>
            </a:r>
          </a:p>
        </p:txBody>
      </p:sp>
      <p:pic>
        <p:nvPicPr>
          <p:cNvPr id="15" name="Picture 4" descr="Mother Board">
            <a:extLst>
              <a:ext uri="{FF2B5EF4-FFF2-40B4-BE49-F238E27FC236}">
                <a16:creationId xmlns:a16="http://schemas.microsoft.com/office/drawing/2014/main" id="{A9C61111-E9A4-D817-B8AC-F46EBE6C5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29" r="28229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F9DB-2406-B25C-957D-69535ED5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Face_recognition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numpy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os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power shell </a:t>
            </a:r>
          </a:p>
          <a:p>
            <a:pPr>
              <a:lnSpc>
                <a:spcPct val="110000"/>
              </a:lnSpc>
            </a:pPr>
            <a:r>
              <a:rPr lang="en-IN" dirty="0"/>
              <a:t>i3 processor </a:t>
            </a:r>
          </a:p>
          <a:p>
            <a:pPr>
              <a:lnSpc>
                <a:spcPct val="110000"/>
              </a:lnSpc>
            </a:pPr>
            <a:r>
              <a:rPr lang="en-IN" dirty="0" err="1"/>
              <a:t>cmake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3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D041-5B8B-4A79-A19D-74DF3A34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B3DEC-21E5-C3E9-2323-045A62362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77" y="1607611"/>
            <a:ext cx="6030546" cy="42021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74CF5-BED2-5E06-DB24-BA31A7DB38B0}"/>
              </a:ext>
            </a:extLst>
          </p:cNvPr>
          <p:cNvSpPr txBox="1"/>
          <p:nvPr/>
        </p:nvSpPr>
        <p:spPr>
          <a:xfrm flipH="1">
            <a:off x="7665719" y="2000738"/>
            <a:ext cx="2986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code is given in the picture and there are other programs to implement the running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06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EF4A0-B5EC-40DA-2EB0-F2B5E17F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setup: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69F7AD-495E-446B-2B2C-AD439693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https://github.com/vardhanreddy369/Real-time-face-recognition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8B2C28-2DC3-02C8-5997-9A0401FB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12" y="2147814"/>
            <a:ext cx="8011178" cy="40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329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Real-time face recognition</vt:lpstr>
      <vt:lpstr>Team members:</vt:lpstr>
      <vt:lpstr>Problem Statement:</vt:lpstr>
      <vt:lpstr>   Literature Survey:</vt:lpstr>
      <vt:lpstr>Data Set Collection:</vt:lpstr>
      <vt:lpstr>Present dataset:</vt:lpstr>
      <vt:lpstr>Software and Hardware Requirements:</vt:lpstr>
      <vt:lpstr>Code:</vt:lpstr>
      <vt:lpstr>GitHub setup: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face recognition</dc:title>
  <dc:creator>sri vardhan reddy</dc:creator>
  <cp:lastModifiedBy>Satya</cp:lastModifiedBy>
  <cp:revision>2</cp:revision>
  <dcterms:created xsi:type="dcterms:W3CDTF">2023-02-16T03:30:37Z</dcterms:created>
  <dcterms:modified xsi:type="dcterms:W3CDTF">2023-03-09T02:54:42Z</dcterms:modified>
</cp:coreProperties>
</file>