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63" r:id="rId3"/>
    <p:sldId id="257" r:id="rId4"/>
    <p:sldId id="258" r:id="rId5"/>
    <p:sldId id="259" r:id="rId6"/>
    <p:sldId id="260" r:id="rId7"/>
    <p:sldId id="264" r:id="rId8"/>
    <p:sldId id="266" r:id="rId9"/>
    <p:sldId id="267"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1117AF-EABA-460E-8850-92CEC092D836}" v="113" dt="2023-05-06T05:54:31.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55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vardhan reddy" userId="d11d43ee013d61d3" providerId="LiveId" clId="{CD705441-DF44-473D-A66A-ADE39FA39C6A}"/>
    <pc:docChg chg="undo custSel addSld delSld modSld">
      <pc:chgData name="sri vardhan reddy" userId="d11d43ee013d61d3" providerId="LiveId" clId="{CD705441-DF44-473D-A66A-ADE39FA39C6A}" dt="2023-02-16T04:17:21.337" v="127" actId="1036"/>
      <pc:docMkLst>
        <pc:docMk/>
      </pc:docMkLst>
      <pc:sldChg chg="addSp delSp modSp mod">
        <pc:chgData name="sri vardhan reddy" userId="d11d43ee013d61d3" providerId="LiveId" clId="{CD705441-DF44-473D-A66A-ADE39FA39C6A}" dt="2023-02-16T04:17:21.337" v="127" actId="1036"/>
        <pc:sldMkLst>
          <pc:docMk/>
          <pc:sldMk cId="4285753844" sldId="256"/>
        </pc:sldMkLst>
        <pc:spChg chg="mod">
          <ac:chgData name="sri vardhan reddy" userId="d11d43ee013d61d3" providerId="LiveId" clId="{CD705441-DF44-473D-A66A-ADE39FA39C6A}" dt="2023-02-16T04:16:59.174" v="70" actId="1076"/>
          <ac:spMkLst>
            <pc:docMk/>
            <pc:sldMk cId="4285753844" sldId="256"/>
            <ac:spMk id="3" creationId="{4DDE865F-006D-A099-651A-2FEF24EC2045}"/>
          </ac:spMkLst>
        </pc:spChg>
        <pc:graphicFrameChg chg="add del mod modGraphic">
          <ac:chgData name="sri vardhan reddy" userId="d11d43ee013d61d3" providerId="LiveId" clId="{CD705441-DF44-473D-A66A-ADE39FA39C6A}" dt="2023-02-16T04:08:33.186" v="38" actId="478"/>
          <ac:graphicFrameMkLst>
            <pc:docMk/>
            <pc:sldMk cId="4285753844" sldId="256"/>
            <ac:graphicFrameMk id="7" creationId="{9C81B03A-B605-60AA-8CA5-1EB4B71091FA}"/>
          </ac:graphicFrameMkLst>
        </pc:graphicFrameChg>
        <pc:picChg chg="mod">
          <ac:chgData name="sri vardhan reddy" userId="d11d43ee013d61d3" providerId="LiveId" clId="{CD705441-DF44-473D-A66A-ADE39FA39C6A}" dt="2023-02-16T04:17:21.337" v="127" actId="1036"/>
          <ac:picMkLst>
            <pc:docMk/>
            <pc:sldMk cId="4285753844" sldId="256"/>
            <ac:picMk id="4" creationId="{DDA43AD9-D94F-C2ED-00D2-0CAD1FFB4084}"/>
          </ac:picMkLst>
        </pc:picChg>
        <pc:picChg chg="add del mod">
          <ac:chgData name="sri vardhan reddy" userId="d11d43ee013d61d3" providerId="LiveId" clId="{CD705441-DF44-473D-A66A-ADE39FA39C6A}" dt="2023-02-16T04:06:36.649" v="14"/>
          <ac:picMkLst>
            <pc:docMk/>
            <pc:sldMk cId="4285753844" sldId="256"/>
            <ac:picMk id="5" creationId="{909A5458-17F6-076B-6EB9-F684B0A957C2}"/>
          </ac:picMkLst>
        </pc:picChg>
        <pc:picChg chg="add del mod">
          <ac:chgData name="sri vardhan reddy" userId="d11d43ee013d61d3" providerId="LiveId" clId="{CD705441-DF44-473D-A66A-ADE39FA39C6A}" dt="2023-02-16T04:06:39.389" v="16"/>
          <ac:picMkLst>
            <pc:docMk/>
            <pc:sldMk cId="4285753844" sldId="256"/>
            <ac:picMk id="6" creationId="{1E2838A1-EB20-9823-1BC5-21DCEA6537CB}"/>
          </ac:picMkLst>
        </pc:picChg>
      </pc:sldChg>
      <pc:sldChg chg="addSp delSp modSp add del mod">
        <pc:chgData name="sri vardhan reddy" userId="d11d43ee013d61d3" providerId="LiveId" clId="{CD705441-DF44-473D-A66A-ADE39FA39C6A}" dt="2023-02-16T04:15:20.017" v="63" actId="47"/>
        <pc:sldMkLst>
          <pc:docMk/>
          <pc:sldMk cId="3578882522" sldId="257"/>
        </pc:sldMkLst>
        <pc:graphicFrameChg chg="add del mod modGraphic">
          <ac:chgData name="sri vardhan reddy" userId="d11d43ee013d61d3" providerId="LiveId" clId="{CD705441-DF44-473D-A66A-ADE39FA39C6A}" dt="2023-02-16T04:06:51.525" v="18" actId="478"/>
          <ac:graphicFrameMkLst>
            <pc:docMk/>
            <pc:sldMk cId="3578882522" sldId="257"/>
            <ac:graphicFrameMk id="4" creationId="{84B483D6-8169-B1A7-80BB-334A8CA25136}"/>
          </ac:graphicFrameMkLst>
        </pc:graphicFrameChg>
      </pc:sldChg>
      <pc:sldChg chg="addSp delSp modSp mod">
        <pc:chgData name="sri vardhan reddy" userId="d11d43ee013d61d3" providerId="LiveId" clId="{CD705441-DF44-473D-A66A-ADE39FA39C6A}" dt="2023-02-16T04:10:46.658" v="40" actId="207"/>
        <pc:sldMkLst>
          <pc:docMk/>
          <pc:sldMk cId="418501665" sldId="258"/>
        </pc:sldMkLst>
        <pc:spChg chg="mod">
          <ac:chgData name="sri vardhan reddy" userId="d11d43ee013d61d3" providerId="LiveId" clId="{CD705441-DF44-473D-A66A-ADE39FA39C6A}" dt="2023-02-16T04:03:32.290" v="6" actId="26606"/>
          <ac:spMkLst>
            <pc:docMk/>
            <pc:sldMk cId="418501665" sldId="258"/>
            <ac:spMk id="2" creationId="{33C0AECF-FF90-19FC-B347-7AA280D11DFB}"/>
          </ac:spMkLst>
        </pc:spChg>
        <pc:spChg chg="del">
          <ac:chgData name="sri vardhan reddy" userId="d11d43ee013d61d3" providerId="LiveId" clId="{CD705441-DF44-473D-A66A-ADE39FA39C6A}" dt="2023-02-16T04:03:32.290" v="6" actId="26606"/>
          <ac:spMkLst>
            <pc:docMk/>
            <pc:sldMk cId="418501665" sldId="258"/>
            <ac:spMk id="10" creationId="{985184E4-C93A-4E34-8365-1886AAC5DE60}"/>
          </ac:spMkLst>
        </pc:spChg>
        <pc:spChg chg="add">
          <ac:chgData name="sri vardhan reddy" userId="d11d43ee013d61d3" providerId="LiveId" clId="{CD705441-DF44-473D-A66A-ADE39FA39C6A}" dt="2023-02-16T04:03:32.290" v="6" actId="26606"/>
          <ac:spMkLst>
            <pc:docMk/>
            <pc:sldMk cId="418501665" sldId="258"/>
            <ac:spMk id="17" creationId="{F68B2C62-7648-4430-90D5-AE0F252AF113}"/>
          </ac:spMkLst>
        </pc:spChg>
        <pc:graphicFrameChg chg="mod modGraphic">
          <ac:chgData name="sri vardhan reddy" userId="d11d43ee013d61d3" providerId="LiveId" clId="{CD705441-DF44-473D-A66A-ADE39FA39C6A}" dt="2023-02-16T04:10:46.658" v="40" actId="207"/>
          <ac:graphicFrameMkLst>
            <pc:docMk/>
            <pc:sldMk cId="418501665" sldId="258"/>
            <ac:graphicFrameMk id="6" creationId="{E73ABC6D-631F-8696-ACF4-505756319339}"/>
          </ac:graphicFrameMkLst>
        </pc:graphicFrameChg>
        <pc:cxnChg chg="del">
          <ac:chgData name="sri vardhan reddy" userId="d11d43ee013d61d3" providerId="LiveId" clId="{CD705441-DF44-473D-A66A-ADE39FA39C6A}" dt="2023-02-16T04:03:32.290" v="6" actId="26606"/>
          <ac:cxnSpMkLst>
            <pc:docMk/>
            <pc:sldMk cId="418501665" sldId="258"/>
            <ac:cxnSpMk id="12" creationId="{8AB0D40B-37F7-4F1F-B956-AFC12066ABE3}"/>
          </ac:cxnSpMkLst>
        </pc:cxnChg>
        <pc:cxnChg chg="add">
          <ac:chgData name="sri vardhan reddy" userId="d11d43ee013d61d3" providerId="LiveId" clId="{CD705441-DF44-473D-A66A-ADE39FA39C6A}" dt="2023-02-16T04:03:32.290" v="6" actId="26606"/>
          <ac:cxnSpMkLst>
            <pc:docMk/>
            <pc:sldMk cId="418501665" sldId="258"/>
            <ac:cxnSpMk id="19" creationId="{B75B4F83-6FDB-4998-8E11-31CE6E7040B7}"/>
          </ac:cxnSpMkLst>
        </pc:cxnChg>
        <pc:cxnChg chg="add">
          <ac:chgData name="sri vardhan reddy" userId="d11d43ee013d61d3" providerId="LiveId" clId="{CD705441-DF44-473D-A66A-ADE39FA39C6A}" dt="2023-02-16T04:03:32.290" v="6" actId="26606"/>
          <ac:cxnSpMkLst>
            <pc:docMk/>
            <pc:sldMk cId="418501665" sldId="258"/>
            <ac:cxnSpMk id="21" creationId="{B0794B99-5B9D-4B94-9505-1EDED76CD61F}"/>
          </ac:cxnSpMkLst>
        </pc:cxnChg>
      </pc:sldChg>
      <pc:sldChg chg="addSp delSp modSp mod">
        <pc:chgData name="sri vardhan reddy" userId="d11d43ee013d61d3" providerId="LiveId" clId="{CD705441-DF44-473D-A66A-ADE39FA39C6A}" dt="2023-02-16T04:02:10.742" v="5" actId="26606"/>
        <pc:sldMkLst>
          <pc:docMk/>
          <pc:sldMk cId="1987732928" sldId="261"/>
        </pc:sldMkLst>
        <pc:spChg chg="del">
          <ac:chgData name="sri vardhan reddy" userId="d11d43ee013d61d3" providerId="LiveId" clId="{CD705441-DF44-473D-A66A-ADE39FA39C6A}" dt="2023-02-16T04:02:10.742" v="5" actId="26606"/>
          <ac:spMkLst>
            <pc:docMk/>
            <pc:sldMk cId="1987732928" sldId="261"/>
            <ac:spMk id="7" creationId="{1E71924D-D313-ED44-7896-8B5B2CB66923}"/>
          </ac:spMkLst>
        </pc:spChg>
        <pc:spChg chg="add mod">
          <ac:chgData name="sri vardhan reddy" userId="d11d43ee013d61d3" providerId="LiveId" clId="{CD705441-DF44-473D-A66A-ADE39FA39C6A}" dt="2023-02-16T04:02:10.742" v="5" actId="26606"/>
          <ac:spMkLst>
            <pc:docMk/>
            <pc:sldMk cId="1987732928" sldId="261"/>
            <ac:spMk id="11" creationId="{DC69F7AD-495E-446B-2B2C-AD439693C990}"/>
          </ac:spMkLst>
        </pc:spChg>
        <pc:spChg chg="del">
          <ac:chgData name="sri vardhan reddy" userId="d11d43ee013d61d3" providerId="LiveId" clId="{CD705441-DF44-473D-A66A-ADE39FA39C6A}" dt="2023-02-16T04:02:10.742" v="5" actId="26606"/>
          <ac:spMkLst>
            <pc:docMk/>
            <pc:sldMk cId="1987732928" sldId="261"/>
            <ac:spMk id="23" creationId="{E49D7415-2F11-44C2-B6AA-13A25B6814B9}"/>
          </ac:spMkLst>
        </pc:spChg>
        <pc:spChg chg="add">
          <ac:chgData name="sri vardhan reddy" userId="d11d43ee013d61d3" providerId="LiveId" clId="{CD705441-DF44-473D-A66A-ADE39FA39C6A}" dt="2023-02-16T04:02:10.742" v="5" actId="26606"/>
          <ac:spMkLst>
            <pc:docMk/>
            <pc:sldMk cId="1987732928" sldId="261"/>
            <ac:spMk id="30" creationId="{E49D7415-2F11-44C2-B6AA-13A25B6814B9}"/>
          </ac:spMkLst>
        </pc:spChg>
        <pc:picChg chg="del mod">
          <ac:chgData name="sri vardhan reddy" userId="d11d43ee013d61d3" providerId="LiveId" clId="{CD705441-DF44-473D-A66A-ADE39FA39C6A}" dt="2023-02-16T04:02:05.762" v="4" actId="478"/>
          <ac:picMkLst>
            <pc:docMk/>
            <pc:sldMk cId="1987732928" sldId="261"/>
            <ac:picMk id="5" creationId="{59728457-2E60-AE85-0A57-1F755B633E7A}"/>
          </ac:picMkLst>
        </pc:picChg>
        <pc:picChg chg="add mod ord">
          <ac:chgData name="sri vardhan reddy" userId="d11d43ee013d61d3" providerId="LiveId" clId="{CD705441-DF44-473D-A66A-ADE39FA39C6A}" dt="2023-02-16T04:02:10.742" v="5" actId="26606"/>
          <ac:picMkLst>
            <pc:docMk/>
            <pc:sldMk cId="1987732928" sldId="261"/>
            <ac:picMk id="9" creationId="{068B2C28-2DC3-02C8-5997-9A0401FB80D4}"/>
          </ac:picMkLst>
        </pc:picChg>
        <pc:cxnChg chg="del">
          <ac:chgData name="sri vardhan reddy" userId="d11d43ee013d61d3" providerId="LiveId" clId="{CD705441-DF44-473D-A66A-ADE39FA39C6A}" dt="2023-02-16T04:02:10.742" v="5" actId="26606"/>
          <ac:cxnSpMkLst>
            <pc:docMk/>
            <pc:sldMk cId="1987732928" sldId="261"/>
            <ac:cxnSpMk id="25" creationId="{159B2C4A-AB53-49A2-AC69-620FF37FF00F}"/>
          </ac:cxnSpMkLst>
        </pc:cxnChg>
        <pc:cxnChg chg="add">
          <ac:chgData name="sri vardhan reddy" userId="d11d43ee013d61d3" providerId="LiveId" clId="{CD705441-DF44-473D-A66A-ADE39FA39C6A}" dt="2023-02-16T04:02:10.742" v="5" actId="26606"/>
          <ac:cxnSpMkLst>
            <pc:docMk/>
            <pc:sldMk cId="1987732928" sldId="261"/>
            <ac:cxnSpMk id="32" creationId="{159B2C4A-AB53-49A2-AC69-620FF37FF00F}"/>
          </ac:cxnSpMkLst>
        </pc:cxnChg>
      </pc:sldChg>
      <pc:sldChg chg="addSp delSp modSp mod">
        <pc:chgData name="sri vardhan reddy" userId="d11d43ee013d61d3" providerId="LiveId" clId="{CD705441-DF44-473D-A66A-ADE39FA39C6A}" dt="2023-02-16T04:04:51.642" v="8" actId="26606"/>
        <pc:sldMkLst>
          <pc:docMk/>
          <pc:sldMk cId="3022697463" sldId="262"/>
        </pc:sldMkLst>
        <pc:spChg chg="mod">
          <ac:chgData name="sri vardhan reddy" userId="d11d43ee013d61d3" providerId="LiveId" clId="{CD705441-DF44-473D-A66A-ADE39FA39C6A}" dt="2023-02-16T04:04:51.642" v="8" actId="26606"/>
          <ac:spMkLst>
            <pc:docMk/>
            <pc:sldMk cId="3022697463" sldId="262"/>
            <ac:spMk id="5" creationId="{6A482977-4835-0D9B-5F11-C6EEDA7A8290}"/>
          </ac:spMkLst>
        </pc:spChg>
        <pc:spChg chg="del">
          <ac:chgData name="sri vardhan reddy" userId="d11d43ee013d61d3" providerId="LiveId" clId="{CD705441-DF44-473D-A66A-ADE39FA39C6A}" dt="2023-02-16T04:04:51.642" v="8" actId="26606"/>
          <ac:spMkLst>
            <pc:docMk/>
            <pc:sldMk cId="3022697463" sldId="262"/>
            <ac:spMk id="21" creationId="{33E93247-6229-44AB-A550-739E971E690B}"/>
          </ac:spMkLst>
        </pc:spChg>
        <pc:spChg chg="add">
          <ac:chgData name="sri vardhan reddy" userId="d11d43ee013d61d3" providerId="LiveId" clId="{CD705441-DF44-473D-A66A-ADE39FA39C6A}" dt="2023-02-16T04:04:51.642" v="8" actId="26606"/>
          <ac:spMkLst>
            <pc:docMk/>
            <pc:sldMk cId="3022697463" sldId="262"/>
            <ac:spMk id="30" creationId="{DEF92653-5D6D-47E6-8744-0DAF76E049C4}"/>
          </ac:spMkLst>
        </pc:spChg>
        <pc:picChg chg="del">
          <ac:chgData name="sri vardhan reddy" userId="d11d43ee013d61d3" providerId="LiveId" clId="{CD705441-DF44-473D-A66A-ADE39FA39C6A}" dt="2023-02-16T04:04:08.265" v="7" actId="478"/>
          <ac:picMkLst>
            <pc:docMk/>
            <pc:sldMk cId="3022697463" sldId="262"/>
            <ac:picMk id="9" creationId="{771FCF61-6D15-3BDE-7AFD-C8314530D5F3}"/>
          </ac:picMkLst>
        </pc:picChg>
        <pc:cxnChg chg="del">
          <ac:chgData name="sri vardhan reddy" userId="d11d43ee013d61d3" providerId="LiveId" clId="{CD705441-DF44-473D-A66A-ADE39FA39C6A}" dt="2023-02-16T04:04:51.642" v="8" actId="26606"/>
          <ac:cxnSpMkLst>
            <pc:docMk/>
            <pc:sldMk cId="3022697463" sldId="262"/>
            <ac:cxnSpMk id="18" creationId="{EE2E603F-4A95-4FE8-BB06-211DFD75DBEF}"/>
          </ac:cxnSpMkLst>
        </pc:cxnChg>
        <pc:cxnChg chg="del">
          <ac:chgData name="sri vardhan reddy" userId="d11d43ee013d61d3" providerId="LiveId" clId="{CD705441-DF44-473D-A66A-ADE39FA39C6A}" dt="2023-02-16T04:04:51.642" v="8" actId="26606"/>
          <ac:cxnSpMkLst>
            <pc:docMk/>
            <pc:sldMk cId="3022697463" sldId="262"/>
            <ac:cxnSpMk id="19" creationId="{F64F9B95-9045-48D2-B9F3-2927E98F54AA}"/>
          </ac:cxnSpMkLst>
        </pc:cxnChg>
        <pc:cxnChg chg="del">
          <ac:chgData name="sri vardhan reddy" userId="d11d43ee013d61d3" providerId="LiveId" clId="{CD705441-DF44-473D-A66A-ADE39FA39C6A}" dt="2023-02-16T04:04:51.642" v="8" actId="26606"/>
          <ac:cxnSpMkLst>
            <pc:docMk/>
            <pc:sldMk cId="3022697463" sldId="262"/>
            <ac:cxnSpMk id="20" creationId="{085AA86F-6A4D-4BCB-A045-D992CDC2959B}"/>
          </ac:cxnSpMkLst>
        </pc:cxnChg>
        <pc:cxnChg chg="add">
          <ac:chgData name="sri vardhan reddy" userId="d11d43ee013d61d3" providerId="LiveId" clId="{CD705441-DF44-473D-A66A-ADE39FA39C6A}" dt="2023-02-16T04:04:51.642" v="8" actId="26606"/>
          <ac:cxnSpMkLst>
            <pc:docMk/>
            <pc:sldMk cId="3022697463" sldId="262"/>
            <ac:cxnSpMk id="26" creationId="{F64F9B95-9045-48D2-B9F3-2927E98F54AA}"/>
          </ac:cxnSpMkLst>
        </pc:cxnChg>
        <pc:cxnChg chg="add">
          <ac:chgData name="sri vardhan reddy" userId="d11d43ee013d61d3" providerId="LiveId" clId="{CD705441-DF44-473D-A66A-ADE39FA39C6A}" dt="2023-02-16T04:04:51.642" v="8" actId="26606"/>
          <ac:cxnSpMkLst>
            <pc:docMk/>
            <pc:sldMk cId="3022697463" sldId="262"/>
            <ac:cxnSpMk id="28" creationId="{085AA86F-6A4D-4BCB-A045-D992CDC2959B}"/>
          </ac:cxnSpMkLst>
        </pc:cxnChg>
        <pc:cxnChg chg="add">
          <ac:chgData name="sri vardhan reddy" userId="d11d43ee013d61d3" providerId="LiveId" clId="{CD705441-DF44-473D-A66A-ADE39FA39C6A}" dt="2023-02-16T04:04:51.642" v="8" actId="26606"/>
          <ac:cxnSpMkLst>
            <pc:docMk/>
            <pc:sldMk cId="3022697463" sldId="262"/>
            <ac:cxnSpMk id="32" creationId="{9CA98CE3-81A7-4FFE-A047-9AA65998D877}"/>
          </ac:cxnSpMkLst>
        </pc:cxnChg>
      </pc:sldChg>
      <pc:sldChg chg="modSp">
        <pc:chgData name="sri vardhan reddy" userId="d11d43ee013d61d3" providerId="LiveId" clId="{CD705441-DF44-473D-A66A-ADE39FA39C6A}" dt="2023-02-16T04:15:00.884" v="58"/>
        <pc:sldMkLst>
          <pc:docMk/>
          <pc:sldMk cId="4016247797" sldId="263"/>
        </pc:sldMkLst>
        <pc:graphicFrameChg chg="mod">
          <ac:chgData name="sri vardhan reddy" userId="d11d43ee013d61d3" providerId="LiveId" clId="{CD705441-DF44-473D-A66A-ADE39FA39C6A}" dt="2023-02-16T04:15:00.884" v="58"/>
          <ac:graphicFrameMkLst>
            <pc:docMk/>
            <pc:sldMk cId="4016247797" sldId="263"/>
            <ac:graphicFrameMk id="15" creationId="{06C50BDF-C876-7A00-2E6F-673EB0BD73AE}"/>
          </ac:graphicFrameMkLst>
        </pc:graphicFrameChg>
      </pc:sldChg>
      <pc:sldChg chg="new del">
        <pc:chgData name="sri vardhan reddy" userId="d11d43ee013d61d3" providerId="LiveId" clId="{CD705441-DF44-473D-A66A-ADE39FA39C6A}" dt="2023-02-16T04:15:21.822" v="64" actId="47"/>
        <pc:sldMkLst>
          <pc:docMk/>
          <pc:sldMk cId="2804468158" sldId="264"/>
        </pc:sldMkLst>
      </pc:sldChg>
      <pc:sldChg chg="new del">
        <pc:chgData name="sri vardhan reddy" userId="d11d43ee013d61d3" providerId="LiveId" clId="{CD705441-DF44-473D-A66A-ADE39FA39C6A}" dt="2023-02-16T04:15:18.509" v="61" actId="47"/>
        <pc:sldMkLst>
          <pc:docMk/>
          <pc:sldMk cId="1955726975" sldId="265"/>
        </pc:sldMkLst>
      </pc:sldChg>
    </pc:docChg>
  </pc:docChgLst>
  <pc:docChgLst>
    <pc:chgData name="sri vardhan reddy" userId="d11d43ee013d61d3" providerId="LiveId" clId="{771117AF-EABA-460E-8850-92CEC092D836}"/>
    <pc:docChg chg="undo custSel addSld delSld modSld">
      <pc:chgData name="sri vardhan reddy" userId="d11d43ee013d61d3" providerId="LiveId" clId="{771117AF-EABA-460E-8850-92CEC092D836}" dt="2023-05-06T06:09:55.857" v="554"/>
      <pc:docMkLst>
        <pc:docMk/>
      </pc:docMkLst>
      <pc:sldChg chg="modSp mod">
        <pc:chgData name="sri vardhan reddy" userId="d11d43ee013d61d3" providerId="LiveId" clId="{771117AF-EABA-460E-8850-92CEC092D836}" dt="2023-05-06T05:36:46.488" v="200" actId="20577"/>
        <pc:sldMkLst>
          <pc:docMk/>
          <pc:sldMk cId="4285753844" sldId="256"/>
        </pc:sldMkLst>
        <pc:spChg chg="mod">
          <ac:chgData name="sri vardhan reddy" userId="d11d43ee013d61d3" providerId="LiveId" clId="{771117AF-EABA-460E-8850-92CEC092D836}" dt="2023-05-06T05:36:46.488" v="200" actId="20577"/>
          <ac:spMkLst>
            <pc:docMk/>
            <pc:sldMk cId="4285753844" sldId="256"/>
            <ac:spMk id="2" creationId="{42A2B9FE-F54B-65A9-5834-B8C01A307355}"/>
          </ac:spMkLst>
        </pc:spChg>
      </pc:sldChg>
      <pc:sldChg chg="modSp mod">
        <pc:chgData name="sri vardhan reddy" userId="d11d43ee013d61d3" providerId="LiveId" clId="{771117AF-EABA-460E-8850-92CEC092D836}" dt="2023-05-06T05:28:07.227" v="57" actId="14100"/>
        <pc:sldMkLst>
          <pc:docMk/>
          <pc:sldMk cId="3578882522" sldId="257"/>
        </pc:sldMkLst>
        <pc:graphicFrameChg chg="mod">
          <ac:chgData name="sri vardhan reddy" userId="d11d43ee013d61d3" providerId="LiveId" clId="{771117AF-EABA-460E-8850-92CEC092D836}" dt="2023-05-06T05:28:07.227" v="57" actId="14100"/>
          <ac:graphicFrameMkLst>
            <pc:docMk/>
            <pc:sldMk cId="3578882522" sldId="257"/>
            <ac:graphicFrameMk id="23" creationId="{9327C1DF-E6C5-9DBF-0E42-2C8C66BA52CC}"/>
          </ac:graphicFrameMkLst>
        </pc:graphicFrameChg>
      </pc:sldChg>
      <pc:sldChg chg="modSp">
        <pc:chgData name="sri vardhan reddy" userId="d11d43ee013d61d3" providerId="LiveId" clId="{771117AF-EABA-460E-8850-92CEC092D836}" dt="2023-05-06T05:33:53.878" v="102" actId="113"/>
        <pc:sldMkLst>
          <pc:docMk/>
          <pc:sldMk cId="209204170" sldId="259"/>
        </pc:sldMkLst>
        <pc:graphicFrameChg chg="mod">
          <ac:chgData name="sri vardhan reddy" userId="d11d43ee013d61d3" providerId="LiveId" clId="{771117AF-EABA-460E-8850-92CEC092D836}" dt="2023-05-06T05:33:53.878" v="102" actId="113"/>
          <ac:graphicFrameMkLst>
            <pc:docMk/>
            <pc:sldMk cId="209204170" sldId="259"/>
            <ac:graphicFrameMk id="6" creationId="{B17A4392-E565-6515-EEB5-405CF9B9C311}"/>
          </ac:graphicFrameMkLst>
        </pc:graphicFrameChg>
      </pc:sldChg>
      <pc:sldChg chg="modSp mod">
        <pc:chgData name="sri vardhan reddy" userId="d11d43ee013d61d3" providerId="LiveId" clId="{771117AF-EABA-460E-8850-92CEC092D836}" dt="2023-05-06T05:37:42.122" v="201" actId="1076"/>
        <pc:sldMkLst>
          <pc:docMk/>
          <pc:sldMk cId="2841830796" sldId="260"/>
        </pc:sldMkLst>
        <pc:spChg chg="mod">
          <ac:chgData name="sri vardhan reddy" userId="d11d43ee013d61d3" providerId="LiveId" clId="{771117AF-EABA-460E-8850-92CEC092D836}" dt="2023-05-06T05:36:19.330" v="191" actId="20577"/>
          <ac:spMkLst>
            <pc:docMk/>
            <pc:sldMk cId="2841830796" sldId="260"/>
            <ac:spMk id="3" creationId="{5799F9DB-2406-B25C-957D-69535ED5F273}"/>
          </ac:spMkLst>
        </pc:spChg>
        <pc:picChg chg="mod">
          <ac:chgData name="sri vardhan reddy" userId="d11d43ee013d61d3" providerId="LiveId" clId="{771117AF-EABA-460E-8850-92CEC092D836}" dt="2023-05-06T05:37:42.122" v="201" actId="1076"/>
          <ac:picMkLst>
            <pc:docMk/>
            <pc:sldMk cId="2841830796" sldId="260"/>
            <ac:picMk id="15" creationId="{A9C61111-E9A4-D817-B8AC-F46EBE6C5EBB}"/>
          </ac:picMkLst>
        </pc:picChg>
      </pc:sldChg>
      <pc:sldChg chg="addSp delSp modSp mod">
        <pc:chgData name="sri vardhan reddy" userId="d11d43ee013d61d3" providerId="LiveId" clId="{771117AF-EABA-460E-8850-92CEC092D836}" dt="2023-05-06T06:09:55.857" v="554"/>
        <pc:sldMkLst>
          <pc:docMk/>
          <pc:sldMk cId="1987732928" sldId="261"/>
        </pc:sldMkLst>
        <pc:spChg chg="add del mod">
          <ac:chgData name="sri vardhan reddy" userId="d11d43ee013d61d3" providerId="LiveId" clId="{771117AF-EABA-460E-8850-92CEC092D836}" dt="2023-05-06T06:09:49.307" v="551" actId="21"/>
          <ac:spMkLst>
            <pc:docMk/>
            <pc:sldMk cId="1987732928" sldId="261"/>
            <ac:spMk id="8" creationId="{CE73339A-E144-DBD3-8D88-FA5074E52749}"/>
          </ac:spMkLst>
        </pc:spChg>
        <pc:spChg chg="add del mod">
          <ac:chgData name="sri vardhan reddy" userId="d11d43ee013d61d3" providerId="LiveId" clId="{771117AF-EABA-460E-8850-92CEC092D836}" dt="2023-05-06T06:09:55.857" v="554"/>
          <ac:spMkLst>
            <pc:docMk/>
            <pc:sldMk cId="1987732928" sldId="261"/>
            <ac:spMk id="11" creationId="{DC69F7AD-495E-446B-2B2C-AD439693C990}"/>
          </ac:spMkLst>
        </pc:spChg>
        <pc:picChg chg="add mod">
          <ac:chgData name="sri vardhan reddy" userId="d11d43ee013d61d3" providerId="LiveId" clId="{771117AF-EABA-460E-8850-92CEC092D836}" dt="2023-05-06T06:09:40.613" v="547" actId="1076"/>
          <ac:picMkLst>
            <pc:docMk/>
            <pc:sldMk cId="1987732928" sldId="261"/>
            <ac:picMk id="4" creationId="{82203AB2-5B21-2048-A439-75FE286357A0}"/>
          </ac:picMkLst>
        </pc:picChg>
        <pc:picChg chg="add del mod ord">
          <ac:chgData name="sri vardhan reddy" userId="d11d43ee013d61d3" providerId="LiveId" clId="{771117AF-EABA-460E-8850-92CEC092D836}" dt="2023-05-06T06:09:50.105" v="552" actId="22"/>
          <ac:picMkLst>
            <pc:docMk/>
            <pc:sldMk cId="1987732928" sldId="261"/>
            <ac:picMk id="6" creationId="{CE9FEC0B-ADEC-40AB-9867-8B99C87A51BF}"/>
          </ac:picMkLst>
        </pc:picChg>
        <pc:picChg chg="del">
          <ac:chgData name="sri vardhan reddy" userId="d11d43ee013d61d3" providerId="LiveId" clId="{771117AF-EABA-460E-8850-92CEC092D836}" dt="2023-05-06T06:09:12.396" v="542" actId="478"/>
          <ac:picMkLst>
            <pc:docMk/>
            <pc:sldMk cId="1987732928" sldId="261"/>
            <ac:picMk id="9" creationId="{068B2C28-2DC3-02C8-5997-9A0401FB80D4}"/>
          </ac:picMkLst>
        </pc:picChg>
      </pc:sldChg>
      <pc:sldChg chg="addSp delSp modSp mod addAnim delAnim">
        <pc:chgData name="sri vardhan reddy" userId="d11d43ee013d61d3" providerId="LiveId" clId="{771117AF-EABA-460E-8850-92CEC092D836}" dt="2023-05-06T05:57:27.763" v="540"/>
        <pc:sldMkLst>
          <pc:docMk/>
          <pc:sldMk cId="3022697463" sldId="262"/>
        </pc:sldMkLst>
        <pc:spChg chg="mod">
          <ac:chgData name="sri vardhan reddy" userId="d11d43ee013d61d3" providerId="LiveId" clId="{771117AF-EABA-460E-8850-92CEC092D836}" dt="2023-05-06T05:57:27.763" v="539" actId="26606"/>
          <ac:spMkLst>
            <pc:docMk/>
            <pc:sldMk cId="3022697463" sldId="262"/>
            <ac:spMk id="5" creationId="{6A482977-4835-0D9B-5F11-C6EEDA7A8290}"/>
          </ac:spMkLst>
        </pc:spChg>
        <pc:spChg chg="add del">
          <ac:chgData name="sri vardhan reddy" userId="d11d43ee013d61d3" providerId="LiveId" clId="{771117AF-EABA-460E-8850-92CEC092D836}" dt="2023-05-06T05:57:27.763" v="539" actId="26606"/>
          <ac:spMkLst>
            <pc:docMk/>
            <pc:sldMk cId="3022697463" sldId="262"/>
            <ac:spMk id="30" creationId="{DEF92653-5D6D-47E6-8744-0DAF76E049C4}"/>
          </ac:spMkLst>
        </pc:spChg>
        <pc:spChg chg="add del">
          <ac:chgData name="sri vardhan reddy" userId="d11d43ee013d61d3" providerId="LiveId" clId="{771117AF-EABA-460E-8850-92CEC092D836}" dt="2023-05-06T05:56:45.698" v="513" actId="26606"/>
          <ac:spMkLst>
            <pc:docMk/>
            <pc:sldMk cId="3022697463" sldId="262"/>
            <ac:spMk id="41" creationId="{DEF92653-5D6D-47E6-8744-0DAF76E049C4}"/>
          </ac:spMkLst>
        </pc:spChg>
        <pc:spChg chg="add del">
          <ac:chgData name="sri vardhan reddy" userId="d11d43ee013d61d3" providerId="LiveId" clId="{771117AF-EABA-460E-8850-92CEC092D836}" dt="2023-05-06T05:56:44.424" v="511" actId="26606"/>
          <ac:spMkLst>
            <pc:docMk/>
            <pc:sldMk cId="3022697463" sldId="262"/>
            <ac:spMk id="42" creationId="{33E93247-6229-44AB-A550-739E971E690B}"/>
          </ac:spMkLst>
        </pc:spChg>
        <pc:spChg chg="add del">
          <ac:chgData name="sri vardhan reddy" userId="d11d43ee013d61d3" providerId="LiveId" clId="{771117AF-EABA-460E-8850-92CEC092D836}" dt="2023-05-06T05:56:44.424" v="511" actId="26606"/>
          <ac:spMkLst>
            <pc:docMk/>
            <pc:sldMk cId="3022697463" sldId="262"/>
            <ac:spMk id="44" creationId="{6BB6B482-ACCA-4938-8AEA-49D525C17221}"/>
          </ac:spMkLst>
        </pc:spChg>
        <pc:spChg chg="add del">
          <ac:chgData name="sri vardhan reddy" userId="d11d43ee013d61d3" providerId="LiveId" clId="{771117AF-EABA-460E-8850-92CEC092D836}" dt="2023-05-06T05:56:51.161" v="515" actId="26606"/>
          <ac:spMkLst>
            <pc:docMk/>
            <pc:sldMk cId="3022697463" sldId="262"/>
            <ac:spMk id="48" creationId="{DEF92653-5D6D-47E6-8744-0DAF76E049C4}"/>
          </ac:spMkLst>
        </pc:spChg>
        <pc:spChg chg="add del">
          <ac:chgData name="sri vardhan reddy" userId="d11d43ee013d61d3" providerId="LiveId" clId="{771117AF-EABA-460E-8850-92CEC092D836}" dt="2023-05-06T05:56:52.481" v="517" actId="26606"/>
          <ac:spMkLst>
            <pc:docMk/>
            <pc:sldMk cId="3022697463" sldId="262"/>
            <ac:spMk id="53" creationId="{33E93247-6229-44AB-A550-739E971E690B}"/>
          </ac:spMkLst>
        </pc:spChg>
        <pc:spChg chg="add del">
          <ac:chgData name="sri vardhan reddy" userId="d11d43ee013d61d3" providerId="LiveId" clId="{771117AF-EABA-460E-8850-92CEC092D836}" dt="2023-05-06T05:56:54.307" v="519" actId="26606"/>
          <ac:spMkLst>
            <pc:docMk/>
            <pc:sldMk cId="3022697463" sldId="262"/>
            <ac:spMk id="60" creationId="{33E93247-6229-44AB-A550-739E971E690B}"/>
          </ac:spMkLst>
        </pc:spChg>
        <pc:spChg chg="add del">
          <ac:chgData name="sri vardhan reddy" userId="d11d43ee013d61d3" providerId="LiveId" clId="{771117AF-EABA-460E-8850-92CEC092D836}" dt="2023-05-06T05:56:54.307" v="519" actId="26606"/>
          <ac:spMkLst>
            <pc:docMk/>
            <pc:sldMk cId="3022697463" sldId="262"/>
            <ac:spMk id="62" creationId="{6BB6B482-ACCA-4938-8AEA-49D525C17221}"/>
          </ac:spMkLst>
        </pc:spChg>
        <pc:spChg chg="add del">
          <ac:chgData name="sri vardhan reddy" userId="d11d43ee013d61d3" providerId="LiveId" clId="{771117AF-EABA-460E-8850-92CEC092D836}" dt="2023-05-06T05:56:57.166" v="522" actId="26606"/>
          <ac:spMkLst>
            <pc:docMk/>
            <pc:sldMk cId="3022697463" sldId="262"/>
            <ac:spMk id="67" creationId="{33E93247-6229-44AB-A550-739E971E690B}"/>
          </ac:spMkLst>
        </pc:spChg>
        <pc:spChg chg="add del">
          <ac:chgData name="sri vardhan reddy" userId="d11d43ee013d61d3" providerId="LiveId" clId="{771117AF-EABA-460E-8850-92CEC092D836}" dt="2023-05-06T05:57:02.579" v="524" actId="26606"/>
          <ac:spMkLst>
            <pc:docMk/>
            <pc:sldMk cId="3022697463" sldId="262"/>
            <ac:spMk id="72" creationId="{33E93247-6229-44AB-A550-739E971E690B}"/>
          </ac:spMkLst>
        </pc:spChg>
        <pc:spChg chg="add del">
          <ac:chgData name="sri vardhan reddy" userId="d11d43ee013d61d3" providerId="LiveId" clId="{771117AF-EABA-460E-8850-92CEC092D836}" dt="2023-05-06T05:57:04.461" v="526" actId="26606"/>
          <ac:spMkLst>
            <pc:docMk/>
            <pc:sldMk cId="3022697463" sldId="262"/>
            <ac:spMk id="79" creationId="{33E93247-6229-44AB-A550-739E971E690B}"/>
          </ac:spMkLst>
        </pc:spChg>
        <pc:spChg chg="add del">
          <ac:chgData name="sri vardhan reddy" userId="d11d43ee013d61d3" providerId="LiveId" clId="{771117AF-EABA-460E-8850-92CEC092D836}" dt="2023-05-06T05:57:04.461" v="526" actId="26606"/>
          <ac:spMkLst>
            <pc:docMk/>
            <pc:sldMk cId="3022697463" sldId="262"/>
            <ac:spMk id="81" creationId="{612349FF-7742-42ED-ADF3-238B5DDD176C}"/>
          </ac:spMkLst>
        </pc:spChg>
        <pc:spChg chg="add del">
          <ac:chgData name="sri vardhan reddy" userId="d11d43ee013d61d3" providerId="LiveId" clId="{771117AF-EABA-460E-8850-92CEC092D836}" dt="2023-05-06T05:57:09.445" v="528" actId="26606"/>
          <ac:spMkLst>
            <pc:docMk/>
            <pc:sldMk cId="3022697463" sldId="262"/>
            <ac:spMk id="85" creationId="{33E93247-6229-44AB-A550-739E971E690B}"/>
          </ac:spMkLst>
        </pc:spChg>
        <pc:spChg chg="add del">
          <ac:chgData name="sri vardhan reddy" userId="d11d43ee013d61d3" providerId="LiveId" clId="{771117AF-EABA-460E-8850-92CEC092D836}" dt="2023-05-06T05:57:09.445" v="528" actId="26606"/>
          <ac:spMkLst>
            <pc:docMk/>
            <pc:sldMk cId="3022697463" sldId="262"/>
            <ac:spMk id="87" creationId="{6BB6B482-ACCA-4938-8AEA-49D525C17221}"/>
          </ac:spMkLst>
        </pc:spChg>
        <pc:spChg chg="add del">
          <ac:chgData name="sri vardhan reddy" userId="d11d43ee013d61d3" providerId="LiveId" clId="{771117AF-EABA-460E-8850-92CEC092D836}" dt="2023-05-06T05:57:09.445" v="528" actId="26606"/>
          <ac:spMkLst>
            <pc:docMk/>
            <pc:sldMk cId="3022697463" sldId="262"/>
            <ac:spMk id="88" creationId="{612349FF-7742-42ED-ADF3-238B5DDD176C}"/>
          </ac:spMkLst>
        </pc:spChg>
        <pc:spChg chg="add del">
          <ac:chgData name="sri vardhan reddy" userId="d11d43ee013d61d3" providerId="LiveId" clId="{771117AF-EABA-460E-8850-92CEC092D836}" dt="2023-05-06T05:57:14.456" v="530" actId="26606"/>
          <ac:spMkLst>
            <pc:docMk/>
            <pc:sldMk cId="3022697463" sldId="262"/>
            <ac:spMk id="93" creationId="{DEF92653-5D6D-47E6-8744-0DAF76E049C4}"/>
          </ac:spMkLst>
        </pc:spChg>
        <pc:spChg chg="add del">
          <ac:chgData name="sri vardhan reddy" userId="d11d43ee013d61d3" providerId="LiveId" clId="{771117AF-EABA-460E-8850-92CEC092D836}" dt="2023-05-06T05:57:15.865" v="532" actId="26606"/>
          <ac:spMkLst>
            <pc:docMk/>
            <pc:sldMk cId="3022697463" sldId="262"/>
            <ac:spMk id="99" creationId="{33E93247-6229-44AB-A550-739E971E690B}"/>
          </ac:spMkLst>
        </pc:spChg>
        <pc:spChg chg="add del">
          <ac:chgData name="sri vardhan reddy" userId="d11d43ee013d61d3" providerId="LiveId" clId="{771117AF-EABA-460E-8850-92CEC092D836}" dt="2023-05-06T05:57:15.865" v="532" actId="26606"/>
          <ac:spMkLst>
            <pc:docMk/>
            <pc:sldMk cId="3022697463" sldId="262"/>
            <ac:spMk id="101" creationId="{6BB6B482-ACCA-4938-8AEA-49D525C17221}"/>
          </ac:spMkLst>
        </pc:spChg>
        <pc:spChg chg="add del">
          <ac:chgData name="sri vardhan reddy" userId="d11d43ee013d61d3" providerId="LiveId" clId="{771117AF-EABA-460E-8850-92CEC092D836}" dt="2023-05-06T05:57:15.865" v="532" actId="26606"/>
          <ac:spMkLst>
            <pc:docMk/>
            <pc:sldMk cId="3022697463" sldId="262"/>
            <ac:spMk id="102" creationId="{612349FF-7742-42ED-ADF3-238B5DDD176C}"/>
          </ac:spMkLst>
        </pc:spChg>
        <pc:spChg chg="add del">
          <ac:chgData name="sri vardhan reddy" userId="d11d43ee013d61d3" providerId="LiveId" clId="{771117AF-EABA-460E-8850-92CEC092D836}" dt="2023-05-06T05:57:24.383" v="534" actId="26606"/>
          <ac:spMkLst>
            <pc:docMk/>
            <pc:sldMk cId="3022697463" sldId="262"/>
            <ac:spMk id="107" creationId="{33E93247-6229-44AB-A550-739E971E690B}"/>
          </ac:spMkLst>
        </pc:spChg>
        <pc:spChg chg="add del">
          <ac:chgData name="sri vardhan reddy" userId="d11d43ee013d61d3" providerId="LiveId" clId="{771117AF-EABA-460E-8850-92CEC092D836}" dt="2023-05-06T05:57:24.383" v="534" actId="26606"/>
          <ac:spMkLst>
            <pc:docMk/>
            <pc:sldMk cId="3022697463" sldId="262"/>
            <ac:spMk id="108" creationId="{A5D67320-FCFD-4931-AAF7-C6C853329C7F}"/>
          </ac:spMkLst>
        </pc:spChg>
        <pc:spChg chg="add del">
          <ac:chgData name="sri vardhan reddy" userId="d11d43ee013d61d3" providerId="LiveId" clId="{771117AF-EABA-460E-8850-92CEC092D836}" dt="2023-05-06T05:57:25.161" v="536" actId="26606"/>
          <ac:spMkLst>
            <pc:docMk/>
            <pc:sldMk cId="3022697463" sldId="262"/>
            <ac:spMk id="114" creationId="{33E93247-6229-44AB-A550-739E971E690B}"/>
          </ac:spMkLst>
        </pc:spChg>
        <pc:spChg chg="add del">
          <ac:chgData name="sri vardhan reddy" userId="d11d43ee013d61d3" providerId="LiveId" clId="{771117AF-EABA-460E-8850-92CEC092D836}" dt="2023-05-06T05:57:25.161" v="536" actId="26606"/>
          <ac:spMkLst>
            <pc:docMk/>
            <pc:sldMk cId="3022697463" sldId="262"/>
            <ac:spMk id="116" creationId="{6BB6B482-ACCA-4938-8AEA-49D525C17221}"/>
          </ac:spMkLst>
        </pc:spChg>
        <pc:spChg chg="add del">
          <ac:chgData name="sri vardhan reddy" userId="d11d43ee013d61d3" providerId="LiveId" clId="{771117AF-EABA-460E-8850-92CEC092D836}" dt="2023-05-06T05:57:27.754" v="538" actId="26606"/>
          <ac:spMkLst>
            <pc:docMk/>
            <pc:sldMk cId="3022697463" sldId="262"/>
            <ac:spMk id="121" creationId="{33E93247-6229-44AB-A550-739E971E690B}"/>
          </ac:spMkLst>
        </pc:spChg>
        <pc:spChg chg="add del">
          <ac:chgData name="sri vardhan reddy" userId="d11d43ee013d61d3" providerId="LiveId" clId="{771117AF-EABA-460E-8850-92CEC092D836}" dt="2023-05-06T05:57:27.754" v="538" actId="26606"/>
          <ac:spMkLst>
            <pc:docMk/>
            <pc:sldMk cId="3022697463" sldId="262"/>
            <ac:spMk id="123" creationId="{B1ACE4AF-84DA-48B2-A249-C353FC933597}"/>
          </ac:spMkLst>
        </pc:spChg>
        <pc:spChg chg="add">
          <ac:chgData name="sri vardhan reddy" userId="d11d43ee013d61d3" providerId="LiveId" clId="{771117AF-EABA-460E-8850-92CEC092D836}" dt="2023-05-06T05:57:27.763" v="539" actId="26606"/>
          <ac:spMkLst>
            <pc:docMk/>
            <pc:sldMk cId="3022697463" sldId="262"/>
            <ac:spMk id="128" creationId="{33E93247-6229-44AB-A550-739E971E690B}"/>
          </ac:spMkLst>
        </pc:spChg>
        <pc:picChg chg="add del">
          <ac:chgData name="sri vardhan reddy" userId="d11d43ee013d61d3" providerId="LiveId" clId="{771117AF-EABA-460E-8850-92CEC092D836}" dt="2023-05-06T05:56:44.424" v="511" actId="26606"/>
          <ac:picMkLst>
            <pc:docMk/>
            <pc:sldMk cId="3022697463" sldId="262"/>
            <ac:picMk id="34" creationId="{B83621DE-ABBA-0DC1-476E-E919B4107395}"/>
          </ac:picMkLst>
        </pc:picChg>
        <pc:picChg chg="add del">
          <ac:chgData name="sri vardhan reddy" userId="d11d43ee013d61d3" providerId="LiveId" clId="{771117AF-EABA-460E-8850-92CEC092D836}" dt="2023-05-06T05:56:57.166" v="522" actId="26606"/>
          <ac:picMkLst>
            <pc:docMk/>
            <pc:sldMk cId="3022697463" sldId="262"/>
            <ac:picMk id="36" creationId="{559A043D-592D-B60B-389C-0C35DEF370CD}"/>
          </ac:picMkLst>
        </pc:picChg>
        <pc:picChg chg="add del">
          <ac:chgData name="sri vardhan reddy" userId="d11d43ee013d61d3" providerId="LiveId" clId="{771117AF-EABA-460E-8850-92CEC092D836}" dt="2023-05-06T05:56:52.481" v="517" actId="26606"/>
          <ac:picMkLst>
            <pc:docMk/>
            <pc:sldMk cId="3022697463" sldId="262"/>
            <ac:picMk id="56" creationId="{14065FE4-86C5-1CED-85C5-AA224F7AEC94}"/>
          </ac:picMkLst>
        </pc:picChg>
        <pc:picChg chg="add del">
          <ac:chgData name="sri vardhan reddy" userId="d11d43ee013d61d3" providerId="LiveId" clId="{771117AF-EABA-460E-8850-92CEC092D836}" dt="2023-05-06T05:56:54.307" v="519" actId="26606"/>
          <ac:picMkLst>
            <pc:docMk/>
            <pc:sldMk cId="3022697463" sldId="262"/>
            <ac:picMk id="61" creationId="{B83621DE-ABBA-0DC1-476E-E919B4107395}"/>
          </ac:picMkLst>
        </pc:picChg>
        <pc:picChg chg="add del">
          <ac:chgData name="sri vardhan reddy" userId="d11d43ee013d61d3" providerId="LiveId" clId="{771117AF-EABA-460E-8850-92CEC092D836}" dt="2023-05-06T05:57:02.579" v="524" actId="26606"/>
          <ac:picMkLst>
            <pc:docMk/>
            <pc:sldMk cId="3022697463" sldId="262"/>
            <ac:picMk id="73" creationId="{AEC482CB-F286-A706-4A8A-2E4B8C43C250}"/>
          </ac:picMkLst>
        </pc:picChg>
        <pc:picChg chg="add del">
          <ac:chgData name="sri vardhan reddy" userId="d11d43ee013d61d3" providerId="LiveId" clId="{771117AF-EABA-460E-8850-92CEC092D836}" dt="2023-05-06T05:57:04.461" v="526" actId="26606"/>
          <ac:picMkLst>
            <pc:docMk/>
            <pc:sldMk cId="3022697463" sldId="262"/>
            <ac:picMk id="80" creationId="{B17357C2-86AB-EE65-5786-367E1A412460}"/>
          </ac:picMkLst>
        </pc:picChg>
        <pc:picChg chg="add del">
          <ac:chgData name="sri vardhan reddy" userId="d11d43ee013d61d3" providerId="LiveId" clId="{771117AF-EABA-460E-8850-92CEC092D836}" dt="2023-05-06T05:57:09.445" v="528" actId="26606"/>
          <ac:picMkLst>
            <pc:docMk/>
            <pc:sldMk cId="3022697463" sldId="262"/>
            <ac:picMk id="86" creationId="{424D3282-CE51-A3C8-B3F9-8A690CC62104}"/>
          </ac:picMkLst>
        </pc:picChg>
        <pc:picChg chg="add del">
          <ac:chgData name="sri vardhan reddy" userId="d11d43ee013d61d3" providerId="LiveId" clId="{771117AF-EABA-460E-8850-92CEC092D836}" dt="2023-05-06T05:57:15.865" v="532" actId="26606"/>
          <ac:picMkLst>
            <pc:docMk/>
            <pc:sldMk cId="3022697463" sldId="262"/>
            <ac:picMk id="100" creationId="{044EF054-A83E-030F-7353-E338420FA94E}"/>
          </ac:picMkLst>
        </pc:picChg>
        <pc:picChg chg="add del">
          <ac:chgData name="sri vardhan reddy" userId="d11d43ee013d61d3" providerId="LiveId" clId="{771117AF-EABA-460E-8850-92CEC092D836}" dt="2023-05-06T05:57:24.383" v="534" actId="26606"/>
          <ac:picMkLst>
            <pc:docMk/>
            <pc:sldMk cId="3022697463" sldId="262"/>
            <ac:picMk id="110" creationId="{7F295AAA-03CB-D4E5-11E9-4A3DB54448CE}"/>
          </ac:picMkLst>
        </pc:picChg>
        <pc:picChg chg="add del">
          <ac:chgData name="sri vardhan reddy" userId="d11d43ee013d61d3" providerId="LiveId" clId="{771117AF-EABA-460E-8850-92CEC092D836}" dt="2023-05-06T05:57:25.161" v="536" actId="26606"/>
          <ac:picMkLst>
            <pc:docMk/>
            <pc:sldMk cId="3022697463" sldId="262"/>
            <ac:picMk id="115" creationId="{58AF2068-EB52-0FFA-9FAE-F47B5E393A40}"/>
          </ac:picMkLst>
        </pc:picChg>
        <pc:picChg chg="add del">
          <ac:chgData name="sri vardhan reddy" userId="d11d43ee013d61d3" providerId="LiveId" clId="{771117AF-EABA-460E-8850-92CEC092D836}" dt="2023-05-06T05:57:27.754" v="538" actId="26606"/>
          <ac:picMkLst>
            <pc:docMk/>
            <pc:sldMk cId="3022697463" sldId="262"/>
            <ac:picMk id="122" creationId="{360E0E93-D640-0812-828F-F2C74024649D}"/>
          </ac:picMkLst>
        </pc:picChg>
        <pc:picChg chg="add">
          <ac:chgData name="sri vardhan reddy" userId="d11d43ee013d61d3" providerId="LiveId" clId="{771117AF-EABA-460E-8850-92CEC092D836}" dt="2023-05-06T05:57:27.763" v="539" actId="26606"/>
          <ac:picMkLst>
            <pc:docMk/>
            <pc:sldMk cId="3022697463" sldId="262"/>
            <ac:picMk id="129" creationId="{AAB4B1E0-630E-3F11-5F67-6F1CB0A2FE66}"/>
          </ac:picMkLst>
        </pc:picChg>
        <pc:cxnChg chg="add del">
          <ac:chgData name="sri vardhan reddy" userId="d11d43ee013d61d3" providerId="LiveId" clId="{771117AF-EABA-460E-8850-92CEC092D836}" dt="2023-05-06T05:57:27.763" v="539" actId="26606"/>
          <ac:cxnSpMkLst>
            <pc:docMk/>
            <pc:sldMk cId="3022697463" sldId="262"/>
            <ac:cxnSpMk id="26" creationId="{F64F9B95-9045-48D2-B9F3-2927E98F54AA}"/>
          </ac:cxnSpMkLst>
        </pc:cxnChg>
        <pc:cxnChg chg="add del">
          <ac:chgData name="sri vardhan reddy" userId="d11d43ee013d61d3" providerId="LiveId" clId="{771117AF-EABA-460E-8850-92CEC092D836}" dt="2023-05-06T05:57:27.763" v="539" actId="26606"/>
          <ac:cxnSpMkLst>
            <pc:docMk/>
            <pc:sldMk cId="3022697463" sldId="262"/>
            <ac:cxnSpMk id="28" creationId="{085AA86F-6A4D-4BCB-A045-D992CDC2959B}"/>
          </ac:cxnSpMkLst>
        </pc:cxnChg>
        <pc:cxnChg chg="add del">
          <ac:chgData name="sri vardhan reddy" userId="d11d43ee013d61d3" providerId="LiveId" clId="{771117AF-EABA-460E-8850-92CEC092D836}" dt="2023-05-06T05:57:27.763" v="539" actId="26606"/>
          <ac:cxnSpMkLst>
            <pc:docMk/>
            <pc:sldMk cId="3022697463" sldId="262"/>
            <ac:cxnSpMk id="32" creationId="{9CA98CE3-81A7-4FFE-A047-9AA65998D877}"/>
          </ac:cxnSpMkLst>
        </pc:cxnChg>
        <pc:cxnChg chg="add del">
          <ac:chgData name="sri vardhan reddy" userId="d11d43ee013d61d3" providerId="LiveId" clId="{771117AF-EABA-460E-8850-92CEC092D836}" dt="2023-05-06T05:56:45.698" v="513" actId="26606"/>
          <ac:cxnSpMkLst>
            <pc:docMk/>
            <pc:sldMk cId="3022697463" sldId="262"/>
            <ac:cxnSpMk id="37" creationId="{F64F9B95-9045-48D2-B9F3-2927E98F54AA}"/>
          </ac:cxnSpMkLst>
        </pc:cxnChg>
        <pc:cxnChg chg="add del">
          <ac:chgData name="sri vardhan reddy" userId="d11d43ee013d61d3" providerId="LiveId" clId="{771117AF-EABA-460E-8850-92CEC092D836}" dt="2023-05-06T05:56:44.424" v="511" actId="26606"/>
          <ac:cxnSpMkLst>
            <pc:docMk/>
            <pc:sldMk cId="3022697463" sldId="262"/>
            <ac:cxnSpMk id="38" creationId="{F64F9B95-9045-48D2-B9F3-2927E98F54AA}"/>
          </ac:cxnSpMkLst>
        </pc:cxnChg>
        <pc:cxnChg chg="add del">
          <ac:chgData name="sri vardhan reddy" userId="d11d43ee013d61d3" providerId="LiveId" clId="{771117AF-EABA-460E-8850-92CEC092D836}" dt="2023-05-06T05:56:45.698" v="513" actId="26606"/>
          <ac:cxnSpMkLst>
            <pc:docMk/>
            <pc:sldMk cId="3022697463" sldId="262"/>
            <ac:cxnSpMk id="39" creationId="{085AA86F-6A4D-4BCB-A045-D992CDC2959B}"/>
          </ac:cxnSpMkLst>
        </pc:cxnChg>
        <pc:cxnChg chg="add del">
          <ac:chgData name="sri vardhan reddy" userId="d11d43ee013d61d3" providerId="LiveId" clId="{771117AF-EABA-460E-8850-92CEC092D836}" dt="2023-05-06T05:56:44.424" v="511" actId="26606"/>
          <ac:cxnSpMkLst>
            <pc:docMk/>
            <pc:sldMk cId="3022697463" sldId="262"/>
            <ac:cxnSpMk id="40" creationId="{085AA86F-6A4D-4BCB-A045-D992CDC2959B}"/>
          </ac:cxnSpMkLst>
        </pc:cxnChg>
        <pc:cxnChg chg="add del">
          <ac:chgData name="sri vardhan reddy" userId="d11d43ee013d61d3" providerId="LiveId" clId="{771117AF-EABA-460E-8850-92CEC092D836}" dt="2023-05-06T05:56:45.698" v="513" actId="26606"/>
          <ac:cxnSpMkLst>
            <pc:docMk/>
            <pc:sldMk cId="3022697463" sldId="262"/>
            <ac:cxnSpMk id="43" creationId="{9CA98CE3-81A7-4FFE-A047-9AA65998D877}"/>
          </ac:cxnSpMkLst>
        </pc:cxnChg>
        <pc:cxnChg chg="add del">
          <ac:chgData name="sri vardhan reddy" userId="d11d43ee013d61d3" providerId="LiveId" clId="{771117AF-EABA-460E-8850-92CEC092D836}" dt="2023-05-06T05:56:51.161" v="515" actId="26606"/>
          <ac:cxnSpMkLst>
            <pc:docMk/>
            <pc:sldMk cId="3022697463" sldId="262"/>
            <ac:cxnSpMk id="45" creationId="{F64F9B95-9045-48D2-B9F3-2927E98F54AA}"/>
          </ac:cxnSpMkLst>
        </pc:cxnChg>
        <pc:cxnChg chg="add del">
          <ac:chgData name="sri vardhan reddy" userId="d11d43ee013d61d3" providerId="LiveId" clId="{771117AF-EABA-460E-8850-92CEC092D836}" dt="2023-05-06T05:56:44.424" v="511" actId="26606"/>
          <ac:cxnSpMkLst>
            <pc:docMk/>
            <pc:sldMk cId="3022697463" sldId="262"/>
            <ac:cxnSpMk id="46" creationId="{EE2E603F-4A95-4FE8-BB06-211DFD75DBEF}"/>
          </ac:cxnSpMkLst>
        </pc:cxnChg>
        <pc:cxnChg chg="add del">
          <ac:chgData name="sri vardhan reddy" userId="d11d43ee013d61d3" providerId="LiveId" clId="{771117AF-EABA-460E-8850-92CEC092D836}" dt="2023-05-06T05:56:51.161" v="515" actId="26606"/>
          <ac:cxnSpMkLst>
            <pc:docMk/>
            <pc:sldMk cId="3022697463" sldId="262"/>
            <ac:cxnSpMk id="47" creationId="{085AA86F-6A4D-4BCB-A045-D992CDC2959B}"/>
          </ac:cxnSpMkLst>
        </pc:cxnChg>
        <pc:cxnChg chg="add del">
          <ac:chgData name="sri vardhan reddy" userId="d11d43ee013d61d3" providerId="LiveId" clId="{771117AF-EABA-460E-8850-92CEC092D836}" dt="2023-05-06T05:56:51.161" v="515" actId="26606"/>
          <ac:cxnSpMkLst>
            <pc:docMk/>
            <pc:sldMk cId="3022697463" sldId="262"/>
            <ac:cxnSpMk id="49" creationId="{9CA98CE3-81A7-4FFE-A047-9AA65998D877}"/>
          </ac:cxnSpMkLst>
        </pc:cxnChg>
        <pc:cxnChg chg="add del">
          <ac:chgData name="sri vardhan reddy" userId="d11d43ee013d61d3" providerId="LiveId" clId="{771117AF-EABA-460E-8850-92CEC092D836}" dt="2023-05-06T05:57:15.865" v="532" actId="26606"/>
          <ac:cxnSpMkLst>
            <pc:docMk/>
            <pc:sldMk cId="3022697463" sldId="262"/>
            <ac:cxnSpMk id="50" creationId="{2CF06E40-3ECB-4820-95B5-8A70B07D4B47}"/>
          </ac:cxnSpMkLst>
        </pc:cxnChg>
        <pc:cxnChg chg="add del">
          <ac:chgData name="sri vardhan reddy" userId="d11d43ee013d61d3" providerId="LiveId" clId="{771117AF-EABA-460E-8850-92CEC092D836}" dt="2023-05-06T05:56:52.481" v="517" actId="26606"/>
          <ac:cxnSpMkLst>
            <pc:docMk/>
            <pc:sldMk cId="3022697463" sldId="262"/>
            <ac:cxnSpMk id="51" creationId="{F64F9B95-9045-48D2-B9F3-2927E98F54AA}"/>
          </ac:cxnSpMkLst>
        </pc:cxnChg>
        <pc:cxnChg chg="add del">
          <ac:chgData name="sri vardhan reddy" userId="d11d43ee013d61d3" providerId="LiveId" clId="{771117AF-EABA-460E-8850-92CEC092D836}" dt="2023-05-06T05:56:52.481" v="517" actId="26606"/>
          <ac:cxnSpMkLst>
            <pc:docMk/>
            <pc:sldMk cId="3022697463" sldId="262"/>
            <ac:cxnSpMk id="52" creationId="{085AA86F-6A4D-4BCB-A045-D992CDC2959B}"/>
          </ac:cxnSpMkLst>
        </pc:cxnChg>
        <pc:cxnChg chg="add del">
          <ac:chgData name="sri vardhan reddy" userId="d11d43ee013d61d3" providerId="LiveId" clId="{771117AF-EABA-460E-8850-92CEC092D836}" dt="2023-05-06T05:56:52.481" v="517" actId="26606"/>
          <ac:cxnSpMkLst>
            <pc:docMk/>
            <pc:sldMk cId="3022697463" sldId="262"/>
            <ac:cxnSpMk id="54" creationId="{EE2E603F-4A95-4FE8-BB06-211DFD75DBEF}"/>
          </ac:cxnSpMkLst>
        </pc:cxnChg>
        <pc:cxnChg chg="add del">
          <ac:chgData name="sri vardhan reddy" userId="d11d43ee013d61d3" providerId="LiveId" clId="{771117AF-EABA-460E-8850-92CEC092D836}" dt="2023-05-06T05:56:52.481" v="517" actId="26606"/>
          <ac:cxnSpMkLst>
            <pc:docMk/>
            <pc:sldMk cId="3022697463" sldId="262"/>
            <ac:cxnSpMk id="55" creationId="{D7CC41EB-2D81-4303-9171-6401B388BA35}"/>
          </ac:cxnSpMkLst>
        </pc:cxnChg>
        <pc:cxnChg chg="add del">
          <ac:chgData name="sri vardhan reddy" userId="d11d43ee013d61d3" providerId="LiveId" clId="{771117AF-EABA-460E-8850-92CEC092D836}" dt="2023-05-06T05:56:54.307" v="519" actId="26606"/>
          <ac:cxnSpMkLst>
            <pc:docMk/>
            <pc:sldMk cId="3022697463" sldId="262"/>
            <ac:cxnSpMk id="58" creationId="{F64F9B95-9045-48D2-B9F3-2927E98F54AA}"/>
          </ac:cxnSpMkLst>
        </pc:cxnChg>
        <pc:cxnChg chg="add del">
          <ac:chgData name="sri vardhan reddy" userId="d11d43ee013d61d3" providerId="LiveId" clId="{771117AF-EABA-460E-8850-92CEC092D836}" dt="2023-05-06T05:56:54.307" v="519" actId="26606"/>
          <ac:cxnSpMkLst>
            <pc:docMk/>
            <pc:sldMk cId="3022697463" sldId="262"/>
            <ac:cxnSpMk id="59" creationId="{085AA86F-6A4D-4BCB-A045-D992CDC2959B}"/>
          </ac:cxnSpMkLst>
        </pc:cxnChg>
        <pc:cxnChg chg="add del">
          <ac:chgData name="sri vardhan reddy" userId="d11d43ee013d61d3" providerId="LiveId" clId="{771117AF-EABA-460E-8850-92CEC092D836}" dt="2023-05-06T05:56:54.307" v="519" actId="26606"/>
          <ac:cxnSpMkLst>
            <pc:docMk/>
            <pc:sldMk cId="3022697463" sldId="262"/>
            <ac:cxnSpMk id="63" creationId="{EE2E603F-4A95-4FE8-BB06-211DFD75DBEF}"/>
          </ac:cxnSpMkLst>
        </pc:cxnChg>
        <pc:cxnChg chg="add del">
          <ac:chgData name="sri vardhan reddy" userId="d11d43ee013d61d3" providerId="LiveId" clId="{771117AF-EABA-460E-8850-92CEC092D836}" dt="2023-05-06T05:56:57.166" v="522" actId="26606"/>
          <ac:cxnSpMkLst>
            <pc:docMk/>
            <pc:sldMk cId="3022697463" sldId="262"/>
            <ac:cxnSpMk id="65" creationId="{F64F9B95-9045-48D2-B9F3-2927E98F54AA}"/>
          </ac:cxnSpMkLst>
        </pc:cxnChg>
        <pc:cxnChg chg="add del">
          <ac:chgData name="sri vardhan reddy" userId="d11d43ee013d61d3" providerId="LiveId" clId="{771117AF-EABA-460E-8850-92CEC092D836}" dt="2023-05-06T05:56:57.166" v="522" actId="26606"/>
          <ac:cxnSpMkLst>
            <pc:docMk/>
            <pc:sldMk cId="3022697463" sldId="262"/>
            <ac:cxnSpMk id="66" creationId="{085AA86F-6A4D-4BCB-A045-D992CDC2959B}"/>
          </ac:cxnSpMkLst>
        </pc:cxnChg>
        <pc:cxnChg chg="add del">
          <ac:chgData name="sri vardhan reddy" userId="d11d43ee013d61d3" providerId="LiveId" clId="{771117AF-EABA-460E-8850-92CEC092D836}" dt="2023-05-06T05:56:57.166" v="522" actId="26606"/>
          <ac:cxnSpMkLst>
            <pc:docMk/>
            <pc:sldMk cId="3022697463" sldId="262"/>
            <ac:cxnSpMk id="68" creationId="{EE2E603F-4A95-4FE8-BB06-211DFD75DBEF}"/>
          </ac:cxnSpMkLst>
        </pc:cxnChg>
        <pc:cxnChg chg="add del">
          <ac:chgData name="sri vardhan reddy" userId="d11d43ee013d61d3" providerId="LiveId" clId="{771117AF-EABA-460E-8850-92CEC092D836}" dt="2023-05-06T05:57:02.579" v="524" actId="26606"/>
          <ac:cxnSpMkLst>
            <pc:docMk/>
            <pc:sldMk cId="3022697463" sldId="262"/>
            <ac:cxnSpMk id="70" creationId="{F64F9B95-9045-48D2-B9F3-2927E98F54AA}"/>
          </ac:cxnSpMkLst>
        </pc:cxnChg>
        <pc:cxnChg chg="add del">
          <ac:chgData name="sri vardhan reddy" userId="d11d43ee013d61d3" providerId="LiveId" clId="{771117AF-EABA-460E-8850-92CEC092D836}" dt="2023-05-06T05:57:02.579" v="524" actId="26606"/>
          <ac:cxnSpMkLst>
            <pc:docMk/>
            <pc:sldMk cId="3022697463" sldId="262"/>
            <ac:cxnSpMk id="71" creationId="{085AA86F-6A4D-4BCB-A045-D992CDC2959B}"/>
          </ac:cxnSpMkLst>
        </pc:cxnChg>
        <pc:cxnChg chg="add del">
          <ac:chgData name="sri vardhan reddy" userId="d11d43ee013d61d3" providerId="LiveId" clId="{771117AF-EABA-460E-8850-92CEC092D836}" dt="2023-05-06T05:57:02.579" v="524" actId="26606"/>
          <ac:cxnSpMkLst>
            <pc:docMk/>
            <pc:sldMk cId="3022697463" sldId="262"/>
            <ac:cxnSpMk id="74" creationId="{EE2E603F-4A95-4FE8-BB06-211DFD75DBEF}"/>
          </ac:cxnSpMkLst>
        </pc:cxnChg>
        <pc:cxnChg chg="add del">
          <ac:chgData name="sri vardhan reddy" userId="d11d43ee013d61d3" providerId="LiveId" clId="{771117AF-EABA-460E-8850-92CEC092D836}" dt="2023-05-06T05:57:02.579" v="524" actId="26606"/>
          <ac:cxnSpMkLst>
            <pc:docMk/>
            <pc:sldMk cId="3022697463" sldId="262"/>
            <ac:cxnSpMk id="75" creationId="{2CF06E40-3ECB-4820-95B5-8A70B07D4B47}"/>
          </ac:cxnSpMkLst>
        </pc:cxnChg>
        <pc:cxnChg chg="add del">
          <ac:chgData name="sri vardhan reddy" userId="d11d43ee013d61d3" providerId="LiveId" clId="{771117AF-EABA-460E-8850-92CEC092D836}" dt="2023-05-06T05:57:04.461" v="526" actId="26606"/>
          <ac:cxnSpMkLst>
            <pc:docMk/>
            <pc:sldMk cId="3022697463" sldId="262"/>
            <ac:cxnSpMk id="77" creationId="{F64F9B95-9045-48D2-B9F3-2927E98F54AA}"/>
          </ac:cxnSpMkLst>
        </pc:cxnChg>
        <pc:cxnChg chg="add del">
          <ac:chgData name="sri vardhan reddy" userId="d11d43ee013d61d3" providerId="LiveId" clId="{771117AF-EABA-460E-8850-92CEC092D836}" dt="2023-05-06T05:57:04.461" v="526" actId="26606"/>
          <ac:cxnSpMkLst>
            <pc:docMk/>
            <pc:sldMk cId="3022697463" sldId="262"/>
            <ac:cxnSpMk id="78" creationId="{085AA86F-6A4D-4BCB-A045-D992CDC2959B}"/>
          </ac:cxnSpMkLst>
        </pc:cxnChg>
        <pc:cxnChg chg="add del">
          <ac:chgData name="sri vardhan reddy" userId="d11d43ee013d61d3" providerId="LiveId" clId="{771117AF-EABA-460E-8850-92CEC092D836}" dt="2023-05-06T05:57:09.445" v="528" actId="26606"/>
          <ac:cxnSpMkLst>
            <pc:docMk/>
            <pc:sldMk cId="3022697463" sldId="262"/>
            <ac:cxnSpMk id="83" creationId="{F64F9B95-9045-48D2-B9F3-2927E98F54AA}"/>
          </ac:cxnSpMkLst>
        </pc:cxnChg>
        <pc:cxnChg chg="add del">
          <ac:chgData name="sri vardhan reddy" userId="d11d43ee013d61d3" providerId="LiveId" clId="{771117AF-EABA-460E-8850-92CEC092D836}" dt="2023-05-06T05:57:09.445" v="528" actId="26606"/>
          <ac:cxnSpMkLst>
            <pc:docMk/>
            <pc:sldMk cId="3022697463" sldId="262"/>
            <ac:cxnSpMk id="84" creationId="{085AA86F-6A4D-4BCB-A045-D992CDC2959B}"/>
          </ac:cxnSpMkLst>
        </pc:cxnChg>
        <pc:cxnChg chg="add del">
          <ac:chgData name="sri vardhan reddy" userId="d11d43ee013d61d3" providerId="LiveId" clId="{771117AF-EABA-460E-8850-92CEC092D836}" dt="2023-05-06T05:57:09.445" v="528" actId="26606"/>
          <ac:cxnSpMkLst>
            <pc:docMk/>
            <pc:sldMk cId="3022697463" sldId="262"/>
            <ac:cxnSpMk id="89" creationId="{095C64CB-DCB0-424A-8DFE-F09CBEE92615}"/>
          </ac:cxnSpMkLst>
        </pc:cxnChg>
        <pc:cxnChg chg="add del">
          <ac:chgData name="sri vardhan reddy" userId="d11d43ee013d61d3" providerId="LiveId" clId="{771117AF-EABA-460E-8850-92CEC092D836}" dt="2023-05-06T05:57:14.456" v="530" actId="26606"/>
          <ac:cxnSpMkLst>
            <pc:docMk/>
            <pc:sldMk cId="3022697463" sldId="262"/>
            <ac:cxnSpMk id="91" creationId="{F64F9B95-9045-48D2-B9F3-2927E98F54AA}"/>
          </ac:cxnSpMkLst>
        </pc:cxnChg>
        <pc:cxnChg chg="add del">
          <ac:chgData name="sri vardhan reddy" userId="d11d43ee013d61d3" providerId="LiveId" clId="{771117AF-EABA-460E-8850-92CEC092D836}" dt="2023-05-06T05:57:14.456" v="530" actId="26606"/>
          <ac:cxnSpMkLst>
            <pc:docMk/>
            <pc:sldMk cId="3022697463" sldId="262"/>
            <ac:cxnSpMk id="92" creationId="{085AA86F-6A4D-4BCB-A045-D992CDC2959B}"/>
          </ac:cxnSpMkLst>
        </pc:cxnChg>
        <pc:cxnChg chg="add del">
          <ac:chgData name="sri vardhan reddy" userId="d11d43ee013d61d3" providerId="LiveId" clId="{771117AF-EABA-460E-8850-92CEC092D836}" dt="2023-05-06T05:57:14.456" v="530" actId="26606"/>
          <ac:cxnSpMkLst>
            <pc:docMk/>
            <pc:sldMk cId="3022697463" sldId="262"/>
            <ac:cxnSpMk id="94" creationId="{21A926A9-9B62-48DD-A56E-C2E86029C28E}"/>
          </ac:cxnSpMkLst>
        </pc:cxnChg>
        <pc:cxnChg chg="add del">
          <ac:chgData name="sri vardhan reddy" userId="d11d43ee013d61d3" providerId="LiveId" clId="{771117AF-EABA-460E-8850-92CEC092D836}" dt="2023-05-06T05:57:14.456" v="530" actId="26606"/>
          <ac:cxnSpMkLst>
            <pc:docMk/>
            <pc:sldMk cId="3022697463" sldId="262"/>
            <ac:cxnSpMk id="95" creationId="{F1D0CB6C-6FF5-4985-B4B9-2C276BBBFE2B}"/>
          </ac:cxnSpMkLst>
        </pc:cxnChg>
        <pc:cxnChg chg="add del">
          <ac:chgData name="sri vardhan reddy" userId="d11d43ee013d61d3" providerId="LiveId" clId="{771117AF-EABA-460E-8850-92CEC092D836}" dt="2023-05-06T05:57:15.865" v="532" actId="26606"/>
          <ac:cxnSpMkLst>
            <pc:docMk/>
            <pc:sldMk cId="3022697463" sldId="262"/>
            <ac:cxnSpMk id="97" creationId="{F64F9B95-9045-48D2-B9F3-2927E98F54AA}"/>
          </ac:cxnSpMkLst>
        </pc:cxnChg>
        <pc:cxnChg chg="add del">
          <ac:chgData name="sri vardhan reddy" userId="d11d43ee013d61d3" providerId="LiveId" clId="{771117AF-EABA-460E-8850-92CEC092D836}" dt="2023-05-06T05:57:15.865" v="532" actId="26606"/>
          <ac:cxnSpMkLst>
            <pc:docMk/>
            <pc:sldMk cId="3022697463" sldId="262"/>
            <ac:cxnSpMk id="98" creationId="{085AA86F-6A4D-4BCB-A045-D992CDC2959B}"/>
          </ac:cxnSpMkLst>
        </pc:cxnChg>
        <pc:cxnChg chg="add del">
          <ac:chgData name="sri vardhan reddy" userId="d11d43ee013d61d3" providerId="LiveId" clId="{771117AF-EABA-460E-8850-92CEC092D836}" dt="2023-05-06T05:57:15.865" v="532" actId="26606"/>
          <ac:cxnSpMkLst>
            <pc:docMk/>
            <pc:sldMk cId="3022697463" sldId="262"/>
            <ac:cxnSpMk id="103" creationId="{EE2E603F-4A95-4FE8-BB06-211DFD75DBEF}"/>
          </ac:cxnSpMkLst>
        </pc:cxnChg>
        <pc:cxnChg chg="add del">
          <ac:chgData name="sri vardhan reddy" userId="d11d43ee013d61d3" providerId="LiveId" clId="{771117AF-EABA-460E-8850-92CEC092D836}" dt="2023-05-06T05:57:24.383" v="534" actId="26606"/>
          <ac:cxnSpMkLst>
            <pc:docMk/>
            <pc:sldMk cId="3022697463" sldId="262"/>
            <ac:cxnSpMk id="105" creationId="{F64F9B95-9045-48D2-B9F3-2927E98F54AA}"/>
          </ac:cxnSpMkLst>
        </pc:cxnChg>
        <pc:cxnChg chg="add del">
          <ac:chgData name="sri vardhan reddy" userId="d11d43ee013d61d3" providerId="LiveId" clId="{771117AF-EABA-460E-8850-92CEC092D836}" dt="2023-05-06T05:57:24.383" v="534" actId="26606"/>
          <ac:cxnSpMkLst>
            <pc:docMk/>
            <pc:sldMk cId="3022697463" sldId="262"/>
            <ac:cxnSpMk id="106" creationId="{085AA86F-6A4D-4BCB-A045-D992CDC2959B}"/>
          </ac:cxnSpMkLst>
        </pc:cxnChg>
        <pc:cxnChg chg="add del">
          <ac:chgData name="sri vardhan reddy" userId="d11d43ee013d61d3" providerId="LiveId" clId="{771117AF-EABA-460E-8850-92CEC092D836}" dt="2023-05-06T05:57:24.383" v="534" actId="26606"/>
          <ac:cxnSpMkLst>
            <pc:docMk/>
            <pc:sldMk cId="3022697463" sldId="262"/>
            <ac:cxnSpMk id="109" creationId="{EE2E603F-4A95-4FE8-BB06-211DFD75DBEF}"/>
          </ac:cxnSpMkLst>
        </pc:cxnChg>
        <pc:cxnChg chg="add del">
          <ac:chgData name="sri vardhan reddy" userId="d11d43ee013d61d3" providerId="LiveId" clId="{771117AF-EABA-460E-8850-92CEC092D836}" dt="2023-05-06T05:57:25.161" v="536" actId="26606"/>
          <ac:cxnSpMkLst>
            <pc:docMk/>
            <pc:sldMk cId="3022697463" sldId="262"/>
            <ac:cxnSpMk id="112" creationId="{F64F9B95-9045-48D2-B9F3-2927E98F54AA}"/>
          </ac:cxnSpMkLst>
        </pc:cxnChg>
        <pc:cxnChg chg="add del">
          <ac:chgData name="sri vardhan reddy" userId="d11d43ee013d61d3" providerId="LiveId" clId="{771117AF-EABA-460E-8850-92CEC092D836}" dt="2023-05-06T05:57:25.161" v="536" actId="26606"/>
          <ac:cxnSpMkLst>
            <pc:docMk/>
            <pc:sldMk cId="3022697463" sldId="262"/>
            <ac:cxnSpMk id="113" creationId="{085AA86F-6A4D-4BCB-A045-D992CDC2959B}"/>
          </ac:cxnSpMkLst>
        </pc:cxnChg>
        <pc:cxnChg chg="add del">
          <ac:chgData name="sri vardhan reddy" userId="d11d43ee013d61d3" providerId="LiveId" clId="{771117AF-EABA-460E-8850-92CEC092D836}" dt="2023-05-06T05:57:25.161" v="536" actId="26606"/>
          <ac:cxnSpMkLst>
            <pc:docMk/>
            <pc:sldMk cId="3022697463" sldId="262"/>
            <ac:cxnSpMk id="117" creationId="{EE2E603F-4A95-4FE8-BB06-211DFD75DBEF}"/>
          </ac:cxnSpMkLst>
        </pc:cxnChg>
        <pc:cxnChg chg="add del">
          <ac:chgData name="sri vardhan reddy" userId="d11d43ee013d61d3" providerId="LiveId" clId="{771117AF-EABA-460E-8850-92CEC092D836}" dt="2023-05-06T05:57:27.754" v="538" actId="26606"/>
          <ac:cxnSpMkLst>
            <pc:docMk/>
            <pc:sldMk cId="3022697463" sldId="262"/>
            <ac:cxnSpMk id="119" creationId="{F64F9B95-9045-48D2-B9F3-2927E98F54AA}"/>
          </ac:cxnSpMkLst>
        </pc:cxnChg>
        <pc:cxnChg chg="add del">
          <ac:chgData name="sri vardhan reddy" userId="d11d43ee013d61d3" providerId="LiveId" clId="{771117AF-EABA-460E-8850-92CEC092D836}" dt="2023-05-06T05:57:27.754" v="538" actId="26606"/>
          <ac:cxnSpMkLst>
            <pc:docMk/>
            <pc:sldMk cId="3022697463" sldId="262"/>
            <ac:cxnSpMk id="120" creationId="{085AA86F-6A4D-4BCB-A045-D992CDC2959B}"/>
          </ac:cxnSpMkLst>
        </pc:cxnChg>
        <pc:cxnChg chg="add del">
          <ac:chgData name="sri vardhan reddy" userId="d11d43ee013d61d3" providerId="LiveId" clId="{771117AF-EABA-460E-8850-92CEC092D836}" dt="2023-05-06T05:57:27.754" v="538" actId="26606"/>
          <ac:cxnSpMkLst>
            <pc:docMk/>
            <pc:sldMk cId="3022697463" sldId="262"/>
            <ac:cxnSpMk id="124" creationId="{68AD3D95-31CF-4915-A025-B56738D8CCD9}"/>
          </ac:cxnSpMkLst>
        </pc:cxnChg>
        <pc:cxnChg chg="add">
          <ac:chgData name="sri vardhan reddy" userId="d11d43ee013d61d3" providerId="LiveId" clId="{771117AF-EABA-460E-8850-92CEC092D836}" dt="2023-05-06T05:57:27.763" v="539" actId="26606"/>
          <ac:cxnSpMkLst>
            <pc:docMk/>
            <pc:sldMk cId="3022697463" sldId="262"/>
            <ac:cxnSpMk id="126" creationId="{F64F9B95-9045-48D2-B9F3-2927E98F54AA}"/>
          </ac:cxnSpMkLst>
        </pc:cxnChg>
        <pc:cxnChg chg="add">
          <ac:chgData name="sri vardhan reddy" userId="d11d43ee013d61d3" providerId="LiveId" clId="{771117AF-EABA-460E-8850-92CEC092D836}" dt="2023-05-06T05:57:27.763" v="539" actId="26606"/>
          <ac:cxnSpMkLst>
            <pc:docMk/>
            <pc:sldMk cId="3022697463" sldId="262"/>
            <ac:cxnSpMk id="127" creationId="{085AA86F-6A4D-4BCB-A045-D992CDC2959B}"/>
          </ac:cxnSpMkLst>
        </pc:cxnChg>
        <pc:cxnChg chg="add">
          <ac:chgData name="sri vardhan reddy" userId="d11d43ee013d61d3" providerId="LiveId" clId="{771117AF-EABA-460E-8850-92CEC092D836}" dt="2023-05-06T05:57:27.763" v="539" actId="26606"/>
          <ac:cxnSpMkLst>
            <pc:docMk/>
            <pc:sldMk cId="3022697463" sldId="262"/>
            <ac:cxnSpMk id="130" creationId="{EE2E603F-4A95-4FE8-BB06-211DFD75DBEF}"/>
          </ac:cxnSpMkLst>
        </pc:cxnChg>
      </pc:sldChg>
      <pc:sldChg chg="modSp">
        <pc:chgData name="sri vardhan reddy" userId="d11d43ee013d61d3" providerId="LiveId" clId="{771117AF-EABA-460E-8850-92CEC092D836}" dt="2023-05-06T05:42:55.437" v="287" actId="20577"/>
        <pc:sldMkLst>
          <pc:docMk/>
          <pc:sldMk cId="4016247797" sldId="263"/>
        </pc:sldMkLst>
        <pc:graphicFrameChg chg="mod">
          <ac:chgData name="sri vardhan reddy" userId="d11d43ee013d61d3" providerId="LiveId" clId="{771117AF-EABA-460E-8850-92CEC092D836}" dt="2023-05-06T05:42:55.437" v="287" actId="20577"/>
          <ac:graphicFrameMkLst>
            <pc:docMk/>
            <pc:sldMk cId="4016247797" sldId="263"/>
            <ac:graphicFrameMk id="15" creationId="{06C50BDF-C876-7A00-2E6F-673EB0BD73AE}"/>
          </ac:graphicFrameMkLst>
        </pc:graphicFrameChg>
      </pc:sldChg>
      <pc:sldChg chg="addSp delSp modSp new mod setBg addAnim delAnim">
        <pc:chgData name="sri vardhan reddy" userId="d11d43ee013d61d3" providerId="LiveId" clId="{771117AF-EABA-460E-8850-92CEC092D836}" dt="2023-05-06T05:48:52.161" v="450" actId="14100"/>
        <pc:sldMkLst>
          <pc:docMk/>
          <pc:sldMk cId="583250974" sldId="264"/>
        </pc:sldMkLst>
        <pc:spChg chg="mod ord">
          <ac:chgData name="sri vardhan reddy" userId="d11d43ee013d61d3" providerId="LiveId" clId="{771117AF-EABA-460E-8850-92CEC092D836}" dt="2023-05-06T05:48:15.522" v="441" actId="26606"/>
          <ac:spMkLst>
            <pc:docMk/>
            <pc:sldMk cId="583250974" sldId="264"/>
            <ac:spMk id="2" creationId="{4EC9337E-77BE-6E6E-BDCE-9E2ED6D27484}"/>
          </ac:spMkLst>
        </pc:spChg>
        <pc:spChg chg="del mod">
          <ac:chgData name="sri vardhan reddy" userId="d11d43ee013d61d3" providerId="LiveId" clId="{771117AF-EABA-460E-8850-92CEC092D836}" dt="2023-05-06T05:39:59.557" v="211"/>
          <ac:spMkLst>
            <pc:docMk/>
            <pc:sldMk cId="583250974" sldId="264"/>
            <ac:spMk id="3" creationId="{755F2A5A-A908-37B3-3E31-79337BEC364A}"/>
          </ac:spMkLst>
        </pc:spChg>
        <pc:spChg chg="add del">
          <ac:chgData name="sri vardhan reddy" userId="d11d43ee013d61d3" providerId="LiveId" clId="{771117AF-EABA-460E-8850-92CEC092D836}" dt="2023-05-06T05:47:35.842" v="427" actId="26606"/>
          <ac:spMkLst>
            <pc:docMk/>
            <pc:sldMk cId="583250974" sldId="264"/>
            <ac:spMk id="7" creationId="{E49D7415-2F11-44C2-B6AA-13A25B6814B9}"/>
          </ac:spMkLst>
        </pc:spChg>
        <pc:spChg chg="add del">
          <ac:chgData name="sri vardhan reddy" userId="d11d43ee013d61d3" providerId="LiveId" clId="{771117AF-EABA-460E-8850-92CEC092D836}" dt="2023-05-06T05:40:06.411" v="215" actId="26606"/>
          <ac:spMkLst>
            <pc:docMk/>
            <pc:sldMk cId="583250974" sldId="264"/>
            <ac:spMk id="9" creationId="{22843E20-B300-6740-87A5-A9F7DD7CFE3B}"/>
          </ac:spMkLst>
        </pc:spChg>
        <pc:spChg chg="add del mod">
          <ac:chgData name="sri vardhan reddy" userId="d11d43ee013d61d3" providerId="LiveId" clId="{771117AF-EABA-460E-8850-92CEC092D836}" dt="2023-05-06T05:45:49.356" v="368" actId="478"/>
          <ac:spMkLst>
            <pc:docMk/>
            <pc:sldMk cId="583250974" sldId="264"/>
            <ac:spMk id="11" creationId="{4321318B-5671-8EC5-FFC6-240344E87C26}"/>
          </ac:spMkLst>
        </pc:spChg>
        <pc:spChg chg="add del">
          <ac:chgData name="sri vardhan reddy" userId="d11d43ee013d61d3" providerId="LiveId" clId="{771117AF-EABA-460E-8850-92CEC092D836}" dt="2023-05-06T05:40:06.411" v="215" actId="26606"/>
          <ac:spMkLst>
            <pc:docMk/>
            <pc:sldMk cId="583250974" sldId="264"/>
            <ac:spMk id="12" creationId="{E49D7415-2F11-44C2-B6AA-13A25B6814B9}"/>
          </ac:spMkLst>
        </pc:spChg>
        <pc:spChg chg="add del">
          <ac:chgData name="sri vardhan reddy" userId="d11d43ee013d61d3" providerId="LiveId" clId="{771117AF-EABA-460E-8850-92CEC092D836}" dt="2023-05-06T05:40:08.144" v="217" actId="26606"/>
          <ac:spMkLst>
            <pc:docMk/>
            <pc:sldMk cId="583250974" sldId="264"/>
            <ac:spMk id="16" creationId="{612349FF-7742-42ED-ADF3-238B5DDD176C}"/>
          </ac:spMkLst>
        </pc:spChg>
        <pc:spChg chg="add del">
          <ac:chgData name="sri vardhan reddy" userId="d11d43ee013d61d3" providerId="LiveId" clId="{771117AF-EABA-460E-8850-92CEC092D836}" dt="2023-05-06T05:40:08.144" v="217" actId="26606"/>
          <ac:spMkLst>
            <pc:docMk/>
            <pc:sldMk cId="583250974" sldId="264"/>
            <ac:spMk id="18" creationId="{33E93247-6229-44AB-A550-739E971E690B}"/>
          </ac:spMkLst>
        </pc:spChg>
        <pc:spChg chg="add del">
          <ac:chgData name="sri vardhan reddy" userId="d11d43ee013d61d3" providerId="LiveId" clId="{771117AF-EABA-460E-8850-92CEC092D836}" dt="2023-05-06T05:46:55.809" v="405" actId="26606"/>
          <ac:spMkLst>
            <pc:docMk/>
            <pc:sldMk cId="583250974" sldId="264"/>
            <ac:spMk id="19" creationId="{6BB6B482-ACCA-4938-8AEA-49D525C17221}"/>
          </ac:spMkLst>
        </pc:spChg>
        <pc:spChg chg="add del">
          <ac:chgData name="sri vardhan reddy" userId="d11d43ee013d61d3" providerId="LiveId" clId="{771117AF-EABA-460E-8850-92CEC092D836}" dt="2023-05-06T05:40:24.674" v="219" actId="26606"/>
          <ac:spMkLst>
            <pc:docMk/>
            <pc:sldMk cId="583250974" sldId="264"/>
            <ac:spMk id="22" creationId="{33E93247-6229-44AB-A550-739E971E690B}"/>
          </ac:spMkLst>
        </pc:spChg>
        <pc:spChg chg="add del">
          <ac:chgData name="sri vardhan reddy" userId="d11d43ee013d61d3" providerId="LiveId" clId="{771117AF-EABA-460E-8850-92CEC092D836}" dt="2023-05-06T05:46:55.809" v="405" actId="26606"/>
          <ac:spMkLst>
            <pc:docMk/>
            <pc:sldMk cId="583250974" sldId="264"/>
            <ac:spMk id="24" creationId="{33E93247-6229-44AB-A550-739E971E690B}"/>
          </ac:spMkLst>
        </pc:spChg>
        <pc:spChg chg="add del">
          <ac:chgData name="sri vardhan reddy" userId="d11d43ee013d61d3" providerId="LiveId" clId="{771117AF-EABA-460E-8850-92CEC092D836}" dt="2023-05-06T05:46:59.023" v="407" actId="26606"/>
          <ac:spMkLst>
            <pc:docMk/>
            <pc:sldMk cId="583250974" sldId="264"/>
            <ac:spMk id="29" creationId="{33E93247-6229-44AB-A550-739E971E690B}"/>
          </ac:spMkLst>
        </pc:spChg>
        <pc:spChg chg="add del">
          <ac:chgData name="sri vardhan reddy" userId="d11d43ee013d61d3" providerId="LiveId" clId="{771117AF-EABA-460E-8850-92CEC092D836}" dt="2023-05-06T05:47:10.348" v="410" actId="26606"/>
          <ac:spMkLst>
            <pc:docMk/>
            <pc:sldMk cId="583250974" sldId="264"/>
            <ac:spMk id="34" creationId="{33E93247-6229-44AB-A550-739E971E690B}"/>
          </ac:spMkLst>
        </pc:spChg>
        <pc:spChg chg="add del">
          <ac:chgData name="sri vardhan reddy" userId="d11d43ee013d61d3" providerId="LiveId" clId="{771117AF-EABA-460E-8850-92CEC092D836}" dt="2023-05-06T05:47:10.348" v="410" actId="26606"/>
          <ac:spMkLst>
            <pc:docMk/>
            <pc:sldMk cId="583250974" sldId="264"/>
            <ac:spMk id="35" creationId="{6BB6B482-ACCA-4938-8AEA-49D525C17221}"/>
          </ac:spMkLst>
        </pc:spChg>
        <pc:spChg chg="add del">
          <ac:chgData name="sri vardhan reddy" userId="d11d43ee013d61d3" providerId="LiveId" clId="{771117AF-EABA-460E-8850-92CEC092D836}" dt="2023-05-06T05:47:11.582" v="412" actId="26606"/>
          <ac:spMkLst>
            <pc:docMk/>
            <pc:sldMk cId="583250974" sldId="264"/>
            <ac:spMk id="40" creationId="{85CB65D0-496F-4797-A015-C85839E35D1A}"/>
          </ac:spMkLst>
        </pc:spChg>
        <pc:spChg chg="add del">
          <ac:chgData name="sri vardhan reddy" userId="d11d43ee013d61d3" providerId="LiveId" clId="{771117AF-EABA-460E-8850-92CEC092D836}" dt="2023-05-06T05:47:11.582" v="412" actId="26606"/>
          <ac:spMkLst>
            <pc:docMk/>
            <pc:sldMk cId="583250974" sldId="264"/>
            <ac:spMk id="41" creationId="{95D2C779-8883-4E5F-A170-0F464918C1B7}"/>
          </ac:spMkLst>
        </pc:spChg>
        <pc:spChg chg="add del">
          <ac:chgData name="sri vardhan reddy" userId="d11d43ee013d61d3" providerId="LiveId" clId="{771117AF-EABA-460E-8850-92CEC092D836}" dt="2023-05-06T05:47:19.441" v="414" actId="26606"/>
          <ac:spMkLst>
            <pc:docMk/>
            <pc:sldMk cId="583250974" sldId="264"/>
            <ac:spMk id="46" creationId="{33E93247-6229-44AB-A550-739E971E690B}"/>
          </ac:spMkLst>
        </pc:spChg>
        <pc:spChg chg="add del">
          <ac:chgData name="sri vardhan reddy" userId="d11d43ee013d61d3" providerId="LiveId" clId="{771117AF-EABA-460E-8850-92CEC092D836}" dt="2023-05-06T05:47:19.441" v="414" actId="26606"/>
          <ac:spMkLst>
            <pc:docMk/>
            <pc:sldMk cId="583250974" sldId="264"/>
            <ac:spMk id="47" creationId="{612349FF-7742-42ED-ADF3-238B5DDD176C}"/>
          </ac:spMkLst>
        </pc:spChg>
        <pc:spChg chg="add del">
          <ac:chgData name="sri vardhan reddy" userId="d11d43ee013d61d3" providerId="LiveId" clId="{771117AF-EABA-460E-8850-92CEC092D836}" dt="2023-05-06T05:47:21.786" v="416" actId="26606"/>
          <ac:spMkLst>
            <pc:docMk/>
            <pc:sldMk cId="583250974" sldId="264"/>
            <ac:spMk id="51" creationId="{33E93247-6229-44AB-A550-739E971E690B}"/>
          </ac:spMkLst>
        </pc:spChg>
        <pc:spChg chg="add del">
          <ac:chgData name="sri vardhan reddy" userId="d11d43ee013d61d3" providerId="LiveId" clId="{771117AF-EABA-460E-8850-92CEC092D836}" dt="2023-05-06T05:47:24.131" v="418" actId="26606"/>
          <ac:spMkLst>
            <pc:docMk/>
            <pc:sldMk cId="583250974" sldId="264"/>
            <ac:spMk id="57" creationId="{60E52DF2-6802-459B-AC2A-AF976DEB1DAB}"/>
          </ac:spMkLst>
        </pc:spChg>
        <pc:spChg chg="add del">
          <ac:chgData name="sri vardhan reddy" userId="d11d43ee013d61d3" providerId="LiveId" clId="{771117AF-EABA-460E-8850-92CEC092D836}" dt="2023-05-06T05:47:26.431" v="420" actId="26606"/>
          <ac:spMkLst>
            <pc:docMk/>
            <pc:sldMk cId="583250974" sldId="264"/>
            <ac:spMk id="62" creationId="{33E93247-6229-44AB-A550-739E971E690B}"/>
          </ac:spMkLst>
        </pc:spChg>
        <pc:spChg chg="add del">
          <ac:chgData name="sri vardhan reddy" userId="d11d43ee013d61d3" providerId="LiveId" clId="{771117AF-EABA-460E-8850-92CEC092D836}" dt="2023-05-06T05:47:26.431" v="420" actId="26606"/>
          <ac:spMkLst>
            <pc:docMk/>
            <pc:sldMk cId="583250974" sldId="264"/>
            <ac:spMk id="63" creationId="{A5D67320-FCFD-4931-AAF7-C6C853329C7F}"/>
          </ac:spMkLst>
        </pc:spChg>
        <pc:spChg chg="add del">
          <ac:chgData name="sri vardhan reddy" userId="d11d43ee013d61d3" providerId="LiveId" clId="{771117AF-EABA-460E-8850-92CEC092D836}" dt="2023-05-06T05:47:29.444" v="422" actId="26606"/>
          <ac:spMkLst>
            <pc:docMk/>
            <pc:sldMk cId="583250974" sldId="264"/>
            <ac:spMk id="68" creationId="{33E93247-6229-44AB-A550-739E971E690B}"/>
          </ac:spMkLst>
        </pc:spChg>
        <pc:spChg chg="add del">
          <ac:chgData name="sri vardhan reddy" userId="d11d43ee013d61d3" providerId="LiveId" clId="{771117AF-EABA-460E-8850-92CEC092D836}" dt="2023-05-06T05:47:30.238" v="424" actId="26606"/>
          <ac:spMkLst>
            <pc:docMk/>
            <pc:sldMk cId="583250974" sldId="264"/>
            <ac:spMk id="73" creationId="{33E93247-6229-44AB-A550-739E971E690B}"/>
          </ac:spMkLst>
        </pc:spChg>
        <pc:spChg chg="add del">
          <ac:chgData name="sri vardhan reddy" userId="d11d43ee013d61d3" providerId="LiveId" clId="{771117AF-EABA-460E-8850-92CEC092D836}" dt="2023-05-06T05:47:35.837" v="426" actId="26606"/>
          <ac:spMkLst>
            <pc:docMk/>
            <pc:sldMk cId="583250974" sldId="264"/>
            <ac:spMk id="78" creationId="{33E93247-6229-44AB-A550-739E971E690B}"/>
          </ac:spMkLst>
        </pc:spChg>
        <pc:spChg chg="add del">
          <ac:chgData name="sri vardhan reddy" userId="d11d43ee013d61d3" providerId="LiveId" clId="{771117AF-EABA-460E-8850-92CEC092D836}" dt="2023-05-06T05:48:15.522" v="441" actId="26606"/>
          <ac:spMkLst>
            <pc:docMk/>
            <pc:sldMk cId="583250974" sldId="264"/>
            <ac:spMk id="84" creationId="{33E93247-6229-44AB-A550-739E971E690B}"/>
          </ac:spMkLst>
        </pc:spChg>
        <pc:spChg chg="add del">
          <ac:chgData name="sri vardhan reddy" userId="d11d43ee013d61d3" providerId="LiveId" clId="{771117AF-EABA-460E-8850-92CEC092D836}" dt="2023-05-06T05:48:15.522" v="441" actId="26606"/>
          <ac:spMkLst>
            <pc:docMk/>
            <pc:sldMk cId="583250974" sldId="264"/>
            <ac:spMk id="95" creationId="{33E93247-6229-44AB-A550-739E971E690B}"/>
          </ac:spMkLst>
        </pc:spChg>
        <pc:spChg chg="add del">
          <ac:chgData name="sri vardhan reddy" userId="d11d43ee013d61d3" providerId="LiveId" clId="{771117AF-EABA-460E-8850-92CEC092D836}" dt="2023-05-06T05:48:15.522" v="441" actId="26606"/>
          <ac:spMkLst>
            <pc:docMk/>
            <pc:sldMk cId="583250974" sldId="264"/>
            <ac:spMk id="97" creationId="{6BB6B482-ACCA-4938-8AEA-49D525C17221}"/>
          </ac:spMkLst>
        </pc:spChg>
        <pc:picChg chg="add del mod">
          <ac:chgData name="sri vardhan reddy" userId="d11d43ee013d61d3" providerId="LiveId" clId="{771117AF-EABA-460E-8850-92CEC092D836}" dt="2023-05-06T05:47:55.997" v="433" actId="478"/>
          <ac:picMkLst>
            <pc:docMk/>
            <pc:sldMk cId="583250974" sldId="264"/>
            <ac:picMk id="5" creationId="{DE99BDDE-DE9D-6FC8-7673-6329600ACDE0}"/>
          </ac:picMkLst>
        </pc:picChg>
        <pc:picChg chg="add del mod">
          <ac:chgData name="sri vardhan reddy" userId="d11d43ee013d61d3" providerId="LiveId" clId="{771117AF-EABA-460E-8850-92CEC092D836}" dt="2023-05-06T05:48:00.959" v="438" actId="478"/>
          <ac:picMkLst>
            <pc:docMk/>
            <pc:sldMk cId="583250974" sldId="264"/>
            <ac:picMk id="26" creationId="{1F090170-71FA-EA6A-7381-F1DFB82512AD}"/>
          </ac:picMkLst>
        </pc:picChg>
        <pc:picChg chg="add mod">
          <ac:chgData name="sri vardhan reddy" userId="d11d43ee013d61d3" providerId="LiveId" clId="{771117AF-EABA-460E-8850-92CEC092D836}" dt="2023-05-06T05:48:52.161" v="450" actId="14100"/>
          <ac:picMkLst>
            <pc:docMk/>
            <pc:sldMk cId="583250974" sldId="264"/>
            <ac:picMk id="37" creationId="{1F38FA35-B3DD-D3C1-91FF-C0DE0929E19C}"/>
          </ac:picMkLst>
        </pc:picChg>
        <pc:picChg chg="add del">
          <ac:chgData name="sri vardhan reddy" userId="d11d43ee013d61d3" providerId="LiveId" clId="{771117AF-EABA-460E-8850-92CEC092D836}" dt="2023-05-06T05:48:15.522" v="441" actId="26606"/>
          <ac:picMkLst>
            <pc:docMk/>
            <pc:sldMk cId="583250974" sldId="264"/>
            <ac:picMk id="87" creationId="{F0FDAEF3-3086-B7D7-913E-A62B0D4C73A4}"/>
          </ac:picMkLst>
        </pc:picChg>
        <pc:cxnChg chg="add del">
          <ac:chgData name="sri vardhan reddy" userId="d11d43ee013d61d3" providerId="LiveId" clId="{771117AF-EABA-460E-8850-92CEC092D836}" dt="2023-05-06T05:47:35.842" v="427" actId="26606"/>
          <ac:cxnSpMkLst>
            <pc:docMk/>
            <pc:sldMk cId="583250974" sldId="264"/>
            <ac:cxnSpMk id="8" creationId="{D2E57F3D-33BE-4306-87E6-245763719516}"/>
          </ac:cxnSpMkLst>
        </pc:cxnChg>
        <pc:cxnChg chg="add del">
          <ac:chgData name="sri vardhan reddy" userId="d11d43ee013d61d3" providerId="LiveId" clId="{771117AF-EABA-460E-8850-92CEC092D836}" dt="2023-05-06T05:40:08.144" v="217" actId="26606"/>
          <ac:cxnSpMkLst>
            <pc:docMk/>
            <pc:sldMk cId="583250974" sldId="264"/>
            <ac:cxnSpMk id="10" creationId="{F64F9B95-9045-48D2-B9F3-2927E98F54AA}"/>
          </ac:cxnSpMkLst>
        </pc:cxnChg>
        <pc:cxnChg chg="add del">
          <ac:chgData name="sri vardhan reddy" userId="d11d43ee013d61d3" providerId="LiveId" clId="{771117AF-EABA-460E-8850-92CEC092D836}" dt="2023-05-06T05:46:55.809" v="405" actId="26606"/>
          <ac:cxnSpMkLst>
            <pc:docMk/>
            <pc:sldMk cId="583250974" sldId="264"/>
            <ac:cxnSpMk id="13" creationId="{F64F9B95-9045-48D2-B9F3-2927E98F54AA}"/>
          </ac:cxnSpMkLst>
        </pc:cxnChg>
        <pc:cxnChg chg="add del">
          <ac:chgData name="sri vardhan reddy" userId="d11d43ee013d61d3" providerId="LiveId" clId="{771117AF-EABA-460E-8850-92CEC092D836}" dt="2023-05-06T05:40:06.411" v="215" actId="26606"/>
          <ac:cxnSpMkLst>
            <pc:docMk/>
            <pc:sldMk cId="583250974" sldId="264"/>
            <ac:cxnSpMk id="14" creationId="{D2E57F3D-33BE-4306-87E6-245763719516}"/>
          </ac:cxnSpMkLst>
        </pc:cxnChg>
        <pc:cxnChg chg="add del">
          <ac:chgData name="sri vardhan reddy" userId="d11d43ee013d61d3" providerId="LiveId" clId="{771117AF-EABA-460E-8850-92CEC092D836}" dt="2023-05-06T05:46:55.809" v="405" actId="26606"/>
          <ac:cxnSpMkLst>
            <pc:docMk/>
            <pc:sldMk cId="583250974" sldId="264"/>
            <ac:cxnSpMk id="15" creationId="{085AA86F-6A4D-4BCB-A045-D992CDC2959B}"/>
          </ac:cxnSpMkLst>
        </pc:cxnChg>
        <pc:cxnChg chg="add del">
          <ac:chgData name="sri vardhan reddy" userId="d11d43ee013d61d3" providerId="LiveId" clId="{771117AF-EABA-460E-8850-92CEC092D836}" dt="2023-05-06T05:40:08.144" v="217" actId="26606"/>
          <ac:cxnSpMkLst>
            <pc:docMk/>
            <pc:sldMk cId="583250974" sldId="264"/>
            <ac:cxnSpMk id="17" creationId="{085AA86F-6A4D-4BCB-A045-D992CDC2959B}"/>
          </ac:cxnSpMkLst>
        </pc:cxnChg>
        <pc:cxnChg chg="add del">
          <ac:chgData name="sri vardhan reddy" userId="d11d43ee013d61d3" providerId="LiveId" clId="{771117AF-EABA-460E-8850-92CEC092D836}" dt="2023-05-06T05:40:24.674" v="219" actId="26606"/>
          <ac:cxnSpMkLst>
            <pc:docMk/>
            <pc:sldMk cId="583250974" sldId="264"/>
            <ac:cxnSpMk id="20" creationId="{F64F9B95-9045-48D2-B9F3-2927E98F54AA}"/>
          </ac:cxnSpMkLst>
        </pc:cxnChg>
        <pc:cxnChg chg="add del">
          <ac:chgData name="sri vardhan reddy" userId="d11d43ee013d61d3" providerId="LiveId" clId="{771117AF-EABA-460E-8850-92CEC092D836}" dt="2023-05-06T05:40:24.674" v="219" actId="26606"/>
          <ac:cxnSpMkLst>
            <pc:docMk/>
            <pc:sldMk cId="583250974" sldId="264"/>
            <ac:cxnSpMk id="21" creationId="{085AA86F-6A4D-4BCB-A045-D992CDC2959B}"/>
          </ac:cxnSpMkLst>
        </pc:cxnChg>
        <pc:cxnChg chg="add del">
          <ac:chgData name="sri vardhan reddy" userId="d11d43ee013d61d3" providerId="LiveId" clId="{771117AF-EABA-460E-8850-92CEC092D836}" dt="2023-05-06T05:40:24.674" v="219" actId="26606"/>
          <ac:cxnSpMkLst>
            <pc:docMk/>
            <pc:sldMk cId="583250974" sldId="264"/>
            <ac:cxnSpMk id="23" creationId="{EE2E603F-4A95-4FE8-BB06-211DFD75DBEF}"/>
          </ac:cxnSpMkLst>
        </pc:cxnChg>
        <pc:cxnChg chg="add del">
          <ac:chgData name="sri vardhan reddy" userId="d11d43ee013d61d3" providerId="LiveId" clId="{771117AF-EABA-460E-8850-92CEC092D836}" dt="2023-05-06T05:46:55.809" v="405" actId="26606"/>
          <ac:cxnSpMkLst>
            <pc:docMk/>
            <pc:sldMk cId="583250974" sldId="264"/>
            <ac:cxnSpMk id="25" creationId="{EE2E603F-4A95-4FE8-BB06-211DFD75DBEF}"/>
          </ac:cxnSpMkLst>
        </pc:cxnChg>
        <pc:cxnChg chg="add del">
          <ac:chgData name="sri vardhan reddy" userId="d11d43ee013d61d3" providerId="LiveId" clId="{771117AF-EABA-460E-8850-92CEC092D836}" dt="2023-05-06T05:46:59.023" v="407" actId="26606"/>
          <ac:cxnSpMkLst>
            <pc:docMk/>
            <pc:sldMk cId="583250974" sldId="264"/>
            <ac:cxnSpMk id="27" creationId="{F64F9B95-9045-48D2-B9F3-2927E98F54AA}"/>
          </ac:cxnSpMkLst>
        </pc:cxnChg>
        <pc:cxnChg chg="add del">
          <ac:chgData name="sri vardhan reddy" userId="d11d43ee013d61d3" providerId="LiveId" clId="{771117AF-EABA-460E-8850-92CEC092D836}" dt="2023-05-06T05:46:59.023" v="407" actId="26606"/>
          <ac:cxnSpMkLst>
            <pc:docMk/>
            <pc:sldMk cId="583250974" sldId="264"/>
            <ac:cxnSpMk id="28" creationId="{085AA86F-6A4D-4BCB-A045-D992CDC2959B}"/>
          </ac:cxnSpMkLst>
        </pc:cxnChg>
        <pc:cxnChg chg="add del">
          <ac:chgData name="sri vardhan reddy" userId="d11d43ee013d61d3" providerId="LiveId" clId="{771117AF-EABA-460E-8850-92CEC092D836}" dt="2023-05-06T05:46:59.023" v="407" actId="26606"/>
          <ac:cxnSpMkLst>
            <pc:docMk/>
            <pc:sldMk cId="583250974" sldId="264"/>
            <ac:cxnSpMk id="30" creationId="{EE2E603F-4A95-4FE8-BB06-211DFD75DBEF}"/>
          </ac:cxnSpMkLst>
        </pc:cxnChg>
        <pc:cxnChg chg="add del">
          <ac:chgData name="sri vardhan reddy" userId="d11d43ee013d61d3" providerId="LiveId" clId="{771117AF-EABA-460E-8850-92CEC092D836}" dt="2023-05-06T05:47:10.348" v="410" actId="26606"/>
          <ac:cxnSpMkLst>
            <pc:docMk/>
            <pc:sldMk cId="583250974" sldId="264"/>
            <ac:cxnSpMk id="32" creationId="{F64F9B95-9045-48D2-B9F3-2927E98F54AA}"/>
          </ac:cxnSpMkLst>
        </pc:cxnChg>
        <pc:cxnChg chg="add del">
          <ac:chgData name="sri vardhan reddy" userId="d11d43ee013d61d3" providerId="LiveId" clId="{771117AF-EABA-460E-8850-92CEC092D836}" dt="2023-05-06T05:47:10.348" v="410" actId="26606"/>
          <ac:cxnSpMkLst>
            <pc:docMk/>
            <pc:sldMk cId="583250974" sldId="264"/>
            <ac:cxnSpMk id="33" creationId="{085AA86F-6A4D-4BCB-A045-D992CDC2959B}"/>
          </ac:cxnSpMkLst>
        </pc:cxnChg>
        <pc:cxnChg chg="add del">
          <ac:chgData name="sri vardhan reddy" userId="d11d43ee013d61d3" providerId="LiveId" clId="{771117AF-EABA-460E-8850-92CEC092D836}" dt="2023-05-06T05:47:10.348" v="410" actId="26606"/>
          <ac:cxnSpMkLst>
            <pc:docMk/>
            <pc:sldMk cId="583250974" sldId="264"/>
            <ac:cxnSpMk id="36" creationId="{EE2E603F-4A95-4FE8-BB06-211DFD75DBEF}"/>
          </ac:cxnSpMkLst>
        </pc:cxnChg>
        <pc:cxnChg chg="add del">
          <ac:chgData name="sri vardhan reddy" userId="d11d43ee013d61d3" providerId="LiveId" clId="{771117AF-EABA-460E-8850-92CEC092D836}" dt="2023-05-06T05:47:11.582" v="412" actId="26606"/>
          <ac:cxnSpMkLst>
            <pc:docMk/>
            <pc:sldMk cId="583250974" sldId="264"/>
            <ac:cxnSpMk id="38" creationId="{F64F9B95-9045-48D2-B9F3-2927E98F54AA}"/>
          </ac:cxnSpMkLst>
        </pc:cxnChg>
        <pc:cxnChg chg="add del">
          <ac:chgData name="sri vardhan reddy" userId="d11d43ee013d61d3" providerId="LiveId" clId="{771117AF-EABA-460E-8850-92CEC092D836}" dt="2023-05-06T05:47:11.582" v="412" actId="26606"/>
          <ac:cxnSpMkLst>
            <pc:docMk/>
            <pc:sldMk cId="583250974" sldId="264"/>
            <ac:cxnSpMk id="39" creationId="{085AA86F-6A4D-4BCB-A045-D992CDC2959B}"/>
          </ac:cxnSpMkLst>
        </pc:cxnChg>
        <pc:cxnChg chg="add del">
          <ac:chgData name="sri vardhan reddy" userId="d11d43ee013d61d3" providerId="LiveId" clId="{771117AF-EABA-460E-8850-92CEC092D836}" dt="2023-05-06T05:47:11.582" v="412" actId="26606"/>
          <ac:cxnSpMkLst>
            <pc:docMk/>
            <pc:sldMk cId="583250974" sldId="264"/>
            <ac:cxnSpMk id="42" creationId="{BD96A694-258D-4418-A83C-B9BA72FD44B8}"/>
          </ac:cxnSpMkLst>
        </pc:cxnChg>
        <pc:cxnChg chg="add del">
          <ac:chgData name="sri vardhan reddy" userId="d11d43ee013d61d3" providerId="LiveId" clId="{771117AF-EABA-460E-8850-92CEC092D836}" dt="2023-05-06T05:47:19.441" v="414" actId="26606"/>
          <ac:cxnSpMkLst>
            <pc:docMk/>
            <pc:sldMk cId="583250974" sldId="264"/>
            <ac:cxnSpMk id="44" creationId="{F64F9B95-9045-48D2-B9F3-2927E98F54AA}"/>
          </ac:cxnSpMkLst>
        </pc:cxnChg>
        <pc:cxnChg chg="add del">
          <ac:chgData name="sri vardhan reddy" userId="d11d43ee013d61d3" providerId="LiveId" clId="{771117AF-EABA-460E-8850-92CEC092D836}" dt="2023-05-06T05:47:19.441" v="414" actId="26606"/>
          <ac:cxnSpMkLst>
            <pc:docMk/>
            <pc:sldMk cId="583250974" sldId="264"/>
            <ac:cxnSpMk id="45" creationId="{085AA86F-6A4D-4BCB-A045-D992CDC2959B}"/>
          </ac:cxnSpMkLst>
        </pc:cxnChg>
        <pc:cxnChg chg="add del">
          <ac:chgData name="sri vardhan reddy" userId="d11d43ee013d61d3" providerId="LiveId" clId="{771117AF-EABA-460E-8850-92CEC092D836}" dt="2023-05-06T05:47:21.786" v="416" actId="26606"/>
          <ac:cxnSpMkLst>
            <pc:docMk/>
            <pc:sldMk cId="583250974" sldId="264"/>
            <ac:cxnSpMk id="49" creationId="{F64F9B95-9045-48D2-B9F3-2927E98F54AA}"/>
          </ac:cxnSpMkLst>
        </pc:cxnChg>
        <pc:cxnChg chg="add del">
          <ac:chgData name="sri vardhan reddy" userId="d11d43ee013d61d3" providerId="LiveId" clId="{771117AF-EABA-460E-8850-92CEC092D836}" dt="2023-05-06T05:47:21.786" v="416" actId="26606"/>
          <ac:cxnSpMkLst>
            <pc:docMk/>
            <pc:sldMk cId="583250974" sldId="264"/>
            <ac:cxnSpMk id="50" creationId="{085AA86F-6A4D-4BCB-A045-D992CDC2959B}"/>
          </ac:cxnSpMkLst>
        </pc:cxnChg>
        <pc:cxnChg chg="add del">
          <ac:chgData name="sri vardhan reddy" userId="d11d43ee013d61d3" providerId="LiveId" clId="{771117AF-EABA-460E-8850-92CEC092D836}" dt="2023-05-06T05:47:21.786" v="416" actId="26606"/>
          <ac:cxnSpMkLst>
            <pc:docMk/>
            <pc:sldMk cId="583250974" sldId="264"/>
            <ac:cxnSpMk id="52" creationId="{EE2E603F-4A95-4FE8-BB06-211DFD75DBEF}"/>
          </ac:cxnSpMkLst>
        </pc:cxnChg>
        <pc:cxnChg chg="add del">
          <ac:chgData name="sri vardhan reddy" userId="d11d43ee013d61d3" providerId="LiveId" clId="{771117AF-EABA-460E-8850-92CEC092D836}" dt="2023-05-06T05:47:21.786" v="416" actId="26606"/>
          <ac:cxnSpMkLst>
            <pc:docMk/>
            <pc:sldMk cId="583250974" sldId="264"/>
            <ac:cxnSpMk id="53" creationId="{D7CC41EB-2D81-4303-9171-6401B388BA35}"/>
          </ac:cxnSpMkLst>
        </pc:cxnChg>
        <pc:cxnChg chg="add del">
          <ac:chgData name="sri vardhan reddy" userId="d11d43ee013d61d3" providerId="LiveId" clId="{771117AF-EABA-460E-8850-92CEC092D836}" dt="2023-05-06T05:47:24.131" v="418" actId="26606"/>
          <ac:cxnSpMkLst>
            <pc:docMk/>
            <pc:sldMk cId="583250974" sldId="264"/>
            <ac:cxnSpMk id="55" creationId="{F64F9B95-9045-48D2-B9F3-2927E98F54AA}"/>
          </ac:cxnSpMkLst>
        </pc:cxnChg>
        <pc:cxnChg chg="add del">
          <ac:chgData name="sri vardhan reddy" userId="d11d43ee013d61d3" providerId="LiveId" clId="{771117AF-EABA-460E-8850-92CEC092D836}" dt="2023-05-06T05:47:24.131" v="418" actId="26606"/>
          <ac:cxnSpMkLst>
            <pc:docMk/>
            <pc:sldMk cId="583250974" sldId="264"/>
            <ac:cxnSpMk id="56" creationId="{085AA86F-6A4D-4BCB-A045-D992CDC2959B}"/>
          </ac:cxnSpMkLst>
        </pc:cxnChg>
        <pc:cxnChg chg="add del">
          <ac:chgData name="sri vardhan reddy" userId="d11d43ee013d61d3" providerId="LiveId" clId="{771117AF-EABA-460E-8850-92CEC092D836}" dt="2023-05-06T05:47:24.131" v="418" actId="26606"/>
          <ac:cxnSpMkLst>
            <pc:docMk/>
            <pc:sldMk cId="583250974" sldId="264"/>
            <ac:cxnSpMk id="58" creationId="{EE2E603F-4A95-4FE8-BB06-211DFD75DBEF}"/>
          </ac:cxnSpMkLst>
        </pc:cxnChg>
        <pc:cxnChg chg="add del">
          <ac:chgData name="sri vardhan reddy" userId="d11d43ee013d61d3" providerId="LiveId" clId="{771117AF-EABA-460E-8850-92CEC092D836}" dt="2023-05-06T05:47:26.431" v="420" actId="26606"/>
          <ac:cxnSpMkLst>
            <pc:docMk/>
            <pc:sldMk cId="583250974" sldId="264"/>
            <ac:cxnSpMk id="60" creationId="{F64F9B95-9045-48D2-B9F3-2927E98F54AA}"/>
          </ac:cxnSpMkLst>
        </pc:cxnChg>
        <pc:cxnChg chg="add del">
          <ac:chgData name="sri vardhan reddy" userId="d11d43ee013d61d3" providerId="LiveId" clId="{771117AF-EABA-460E-8850-92CEC092D836}" dt="2023-05-06T05:47:26.431" v="420" actId="26606"/>
          <ac:cxnSpMkLst>
            <pc:docMk/>
            <pc:sldMk cId="583250974" sldId="264"/>
            <ac:cxnSpMk id="61" creationId="{085AA86F-6A4D-4BCB-A045-D992CDC2959B}"/>
          </ac:cxnSpMkLst>
        </pc:cxnChg>
        <pc:cxnChg chg="add del">
          <ac:chgData name="sri vardhan reddy" userId="d11d43ee013d61d3" providerId="LiveId" clId="{771117AF-EABA-460E-8850-92CEC092D836}" dt="2023-05-06T05:47:26.431" v="420" actId="26606"/>
          <ac:cxnSpMkLst>
            <pc:docMk/>
            <pc:sldMk cId="583250974" sldId="264"/>
            <ac:cxnSpMk id="64" creationId="{EE2E603F-4A95-4FE8-BB06-211DFD75DBEF}"/>
          </ac:cxnSpMkLst>
        </pc:cxnChg>
        <pc:cxnChg chg="add del">
          <ac:chgData name="sri vardhan reddy" userId="d11d43ee013d61d3" providerId="LiveId" clId="{771117AF-EABA-460E-8850-92CEC092D836}" dt="2023-05-06T05:47:29.444" v="422" actId="26606"/>
          <ac:cxnSpMkLst>
            <pc:docMk/>
            <pc:sldMk cId="583250974" sldId="264"/>
            <ac:cxnSpMk id="66" creationId="{F64F9B95-9045-48D2-B9F3-2927E98F54AA}"/>
          </ac:cxnSpMkLst>
        </pc:cxnChg>
        <pc:cxnChg chg="add del">
          <ac:chgData name="sri vardhan reddy" userId="d11d43ee013d61d3" providerId="LiveId" clId="{771117AF-EABA-460E-8850-92CEC092D836}" dt="2023-05-06T05:47:29.444" v="422" actId="26606"/>
          <ac:cxnSpMkLst>
            <pc:docMk/>
            <pc:sldMk cId="583250974" sldId="264"/>
            <ac:cxnSpMk id="67" creationId="{085AA86F-6A4D-4BCB-A045-D992CDC2959B}"/>
          </ac:cxnSpMkLst>
        </pc:cxnChg>
        <pc:cxnChg chg="add del">
          <ac:chgData name="sri vardhan reddy" userId="d11d43ee013d61d3" providerId="LiveId" clId="{771117AF-EABA-460E-8850-92CEC092D836}" dt="2023-05-06T05:47:29.444" v="422" actId="26606"/>
          <ac:cxnSpMkLst>
            <pc:docMk/>
            <pc:sldMk cId="583250974" sldId="264"/>
            <ac:cxnSpMk id="69" creationId="{EE2E603F-4A95-4FE8-BB06-211DFD75DBEF}"/>
          </ac:cxnSpMkLst>
        </pc:cxnChg>
        <pc:cxnChg chg="add del">
          <ac:chgData name="sri vardhan reddy" userId="d11d43ee013d61d3" providerId="LiveId" clId="{771117AF-EABA-460E-8850-92CEC092D836}" dt="2023-05-06T05:47:30.238" v="424" actId="26606"/>
          <ac:cxnSpMkLst>
            <pc:docMk/>
            <pc:sldMk cId="583250974" sldId="264"/>
            <ac:cxnSpMk id="71" creationId="{F64F9B95-9045-48D2-B9F3-2927E98F54AA}"/>
          </ac:cxnSpMkLst>
        </pc:cxnChg>
        <pc:cxnChg chg="add del">
          <ac:chgData name="sri vardhan reddy" userId="d11d43ee013d61d3" providerId="LiveId" clId="{771117AF-EABA-460E-8850-92CEC092D836}" dt="2023-05-06T05:47:30.238" v="424" actId="26606"/>
          <ac:cxnSpMkLst>
            <pc:docMk/>
            <pc:sldMk cId="583250974" sldId="264"/>
            <ac:cxnSpMk id="72" creationId="{085AA86F-6A4D-4BCB-A045-D992CDC2959B}"/>
          </ac:cxnSpMkLst>
        </pc:cxnChg>
        <pc:cxnChg chg="add del">
          <ac:chgData name="sri vardhan reddy" userId="d11d43ee013d61d3" providerId="LiveId" clId="{771117AF-EABA-460E-8850-92CEC092D836}" dt="2023-05-06T05:47:30.238" v="424" actId="26606"/>
          <ac:cxnSpMkLst>
            <pc:docMk/>
            <pc:sldMk cId="583250974" sldId="264"/>
            <ac:cxnSpMk id="74" creationId="{F9600FFC-92AF-4AD3-9595-B0E23476BD05}"/>
          </ac:cxnSpMkLst>
        </pc:cxnChg>
        <pc:cxnChg chg="add del">
          <ac:chgData name="sri vardhan reddy" userId="d11d43ee013d61d3" providerId="LiveId" clId="{771117AF-EABA-460E-8850-92CEC092D836}" dt="2023-05-06T05:47:35.837" v="426" actId="26606"/>
          <ac:cxnSpMkLst>
            <pc:docMk/>
            <pc:sldMk cId="583250974" sldId="264"/>
            <ac:cxnSpMk id="76" creationId="{F64F9B95-9045-48D2-B9F3-2927E98F54AA}"/>
          </ac:cxnSpMkLst>
        </pc:cxnChg>
        <pc:cxnChg chg="add del">
          <ac:chgData name="sri vardhan reddy" userId="d11d43ee013d61d3" providerId="LiveId" clId="{771117AF-EABA-460E-8850-92CEC092D836}" dt="2023-05-06T05:47:35.837" v="426" actId="26606"/>
          <ac:cxnSpMkLst>
            <pc:docMk/>
            <pc:sldMk cId="583250974" sldId="264"/>
            <ac:cxnSpMk id="77" creationId="{085AA86F-6A4D-4BCB-A045-D992CDC2959B}"/>
          </ac:cxnSpMkLst>
        </pc:cxnChg>
        <pc:cxnChg chg="add del">
          <ac:chgData name="sri vardhan reddy" userId="d11d43ee013d61d3" providerId="LiveId" clId="{771117AF-EABA-460E-8850-92CEC092D836}" dt="2023-05-06T05:47:35.837" v="426" actId="26606"/>
          <ac:cxnSpMkLst>
            <pc:docMk/>
            <pc:sldMk cId="583250974" sldId="264"/>
            <ac:cxnSpMk id="79" creationId="{EE2E603F-4A95-4FE8-BB06-211DFD75DBEF}"/>
          </ac:cxnSpMkLst>
        </pc:cxnChg>
        <pc:cxnChg chg="add del">
          <ac:chgData name="sri vardhan reddy" userId="d11d43ee013d61d3" providerId="LiveId" clId="{771117AF-EABA-460E-8850-92CEC092D836}" dt="2023-05-06T05:47:35.837" v="426" actId="26606"/>
          <ac:cxnSpMkLst>
            <pc:docMk/>
            <pc:sldMk cId="583250974" sldId="264"/>
            <ac:cxnSpMk id="80" creationId="{D7CC41EB-2D81-4303-9171-6401B388BA35}"/>
          </ac:cxnSpMkLst>
        </pc:cxnChg>
        <pc:cxnChg chg="add del">
          <ac:chgData name="sri vardhan reddy" userId="d11d43ee013d61d3" providerId="LiveId" clId="{771117AF-EABA-460E-8850-92CEC092D836}" dt="2023-05-06T05:48:15.522" v="441" actId="26606"/>
          <ac:cxnSpMkLst>
            <pc:docMk/>
            <pc:sldMk cId="583250974" sldId="264"/>
            <ac:cxnSpMk id="82" creationId="{F64F9B95-9045-48D2-B9F3-2927E98F54AA}"/>
          </ac:cxnSpMkLst>
        </pc:cxnChg>
        <pc:cxnChg chg="add del">
          <ac:chgData name="sri vardhan reddy" userId="d11d43ee013d61d3" providerId="LiveId" clId="{771117AF-EABA-460E-8850-92CEC092D836}" dt="2023-05-06T05:48:15.522" v="441" actId="26606"/>
          <ac:cxnSpMkLst>
            <pc:docMk/>
            <pc:sldMk cId="583250974" sldId="264"/>
            <ac:cxnSpMk id="83" creationId="{085AA86F-6A4D-4BCB-A045-D992CDC2959B}"/>
          </ac:cxnSpMkLst>
        </pc:cxnChg>
        <pc:cxnChg chg="add del">
          <ac:chgData name="sri vardhan reddy" userId="d11d43ee013d61d3" providerId="LiveId" clId="{771117AF-EABA-460E-8850-92CEC092D836}" dt="2023-05-06T05:48:15.522" v="441" actId="26606"/>
          <ac:cxnSpMkLst>
            <pc:docMk/>
            <pc:sldMk cId="583250974" sldId="264"/>
            <ac:cxnSpMk id="85" creationId="{EE2E603F-4A95-4FE8-BB06-211DFD75DBEF}"/>
          </ac:cxnSpMkLst>
        </pc:cxnChg>
        <pc:cxnChg chg="add del">
          <ac:chgData name="sri vardhan reddy" userId="d11d43ee013d61d3" providerId="LiveId" clId="{771117AF-EABA-460E-8850-92CEC092D836}" dt="2023-05-06T05:48:15.522" v="441" actId="26606"/>
          <ac:cxnSpMkLst>
            <pc:docMk/>
            <pc:sldMk cId="583250974" sldId="264"/>
            <ac:cxnSpMk id="91" creationId="{F64F9B95-9045-48D2-B9F3-2927E98F54AA}"/>
          </ac:cxnSpMkLst>
        </pc:cxnChg>
        <pc:cxnChg chg="add del">
          <ac:chgData name="sri vardhan reddy" userId="d11d43ee013d61d3" providerId="LiveId" clId="{771117AF-EABA-460E-8850-92CEC092D836}" dt="2023-05-06T05:48:15.522" v="441" actId="26606"/>
          <ac:cxnSpMkLst>
            <pc:docMk/>
            <pc:sldMk cId="583250974" sldId="264"/>
            <ac:cxnSpMk id="93" creationId="{085AA86F-6A4D-4BCB-A045-D992CDC2959B}"/>
          </ac:cxnSpMkLst>
        </pc:cxnChg>
        <pc:cxnChg chg="add del">
          <ac:chgData name="sri vardhan reddy" userId="d11d43ee013d61d3" providerId="LiveId" clId="{771117AF-EABA-460E-8850-92CEC092D836}" dt="2023-05-06T05:48:15.522" v="441" actId="26606"/>
          <ac:cxnSpMkLst>
            <pc:docMk/>
            <pc:sldMk cId="583250974" sldId="264"/>
            <ac:cxnSpMk id="99" creationId="{EE2E603F-4A95-4FE8-BB06-211DFD75DBEF}"/>
          </ac:cxnSpMkLst>
        </pc:cxnChg>
      </pc:sldChg>
      <pc:sldChg chg="addSp delSp modSp new del mod setBg">
        <pc:chgData name="sri vardhan reddy" userId="d11d43ee013d61d3" providerId="LiveId" clId="{771117AF-EABA-460E-8850-92CEC092D836}" dt="2023-05-06T06:07:39.667" v="541" actId="47"/>
        <pc:sldMkLst>
          <pc:docMk/>
          <pc:sldMk cId="4254433216" sldId="265"/>
        </pc:sldMkLst>
        <pc:spChg chg="mod">
          <ac:chgData name="sri vardhan reddy" userId="d11d43ee013d61d3" providerId="LiveId" clId="{771117AF-EABA-460E-8850-92CEC092D836}" dt="2023-05-06T05:41:30.065" v="238" actId="26606"/>
          <ac:spMkLst>
            <pc:docMk/>
            <pc:sldMk cId="4254433216" sldId="265"/>
            <ac:spMk id="2" creationId="{2C87B77E-3815-AFF4-FB90-D3583769220F}"/>
          </ac:spMkLst>
        </pc:spChg>
        <pc:spChg chg="add del">
          <ac:chgData name="sri vardhan reddy" userId="d11d43ee013d61d3" providerId="LiveId" clId="{771117AF-EABA-460E-8850-92CEC092D836}" dt="2023-05-06T05:41:30.065" v="238" actId="26606"/>
          <ac:spMkLst>
            <pc:docMk/>
            <pc:sldMk cId="4254433216" sldId="265"/>
            <ac:spMk id="3" creationId="{7155B36C-CE69-FD3D-FD49-8BF9F508D684}"/>
          </ac:spMkLst>
        </pc:spChg>
        <pc:spChg chg="add">
          <ac:chgData name="sri vardhan reddy" userId="d11d43ee013d61d3" providerId="LiveId" clId="{771117AF-EABA-460E-8850-92CEC092D836}" dt="2023-05-06T05:41:30.065" v="238" actId="26606"/>
          <ac:spMkLst>
            <pc:docMk/>
            <pc:sldMk cId="4254433216" sldId="265"/>
            <ac:spMk id="13" creationId="{33E93247-6229-44AB-A550-739E971E690B}"/>
          </ac:spMkLst>
        </pc:spChg>
        <pc:spChg chg="add del">
          <ac:chgData name="sri vardhan reddy" userId="d11d43ee013d61d3" providerId="LiveId" clId="{771117AF-EABA-460E-8850-92CEC092D836}" dt="2023-05-06T05:41:30.056" v="237" actId="26606"/>
          <ac:spMkLst>
            <pc:docMk/>
            <pc:sldMk cId="4254433216" sldId="265"/>
            <ac:spMk id="14" creationId="{33E93247-6229-44AB-A550-739E971E690B}"/>
          </ac:spMkLst>
        </pc:spChg>
        <pc:spChg chg="add">
          <ac:chgData name="sri vardhan reddy" userId="d11d43ee013d61d3" providerId="LiveId" clId="{771117AF-EABA-460E-8850-92CEC092D836}" dt="2023-05-06T05:41:30.065" v="238" actId="26606"/>
          <ac:spMkLst>
            <pc:docMk/>
            <pc:sldMk cId="4254433216" sldId="265"/>
            <ac:spMk id="15" creationId="{6BB6B482-ACCA-4938-8AEA-49D525C17221}"/>
          </ac:spMkLst>
        </pc:spChg>
        <pc:picChg chg="add">
          <ac:chgData name="sri vardhan reddy" userId="d11d43ee013d61d3" providerId="LiveId" clId="{771117AF-EABA-460E-8850-92CEC092D836}" dt="2023-05-06T05:41:30.065" v="238" actId="26606"/>
          <ac:picMkLst>
            <pc:docMk/>
            <pc:sldMk cId="4254433216" sldId="265"/>
            <ac:picMk id="5" creationId="{9930B7CF-FA3B-5260-55E1-FE3FC7BB9722}"/>
          </ac:picMkLst>
        </pc:picChg>
        <pc:picChg chg="add del">
          <ac:chgData name="sri vardhan reddy" userId="d11d43ee013d61d3" providerId="LiveId" clId="{771117AF-EABA-460E-8850-92CEC092D836}" dt="2023-05-06T05:41:30.056" v="237" actId="26606"/>
          <ac:picMkLst>
            <pc:docMk/>
            <pc:sldMk cId="4254433216" sldId="265"/>
            <ac:picMk id="7" creationId="{AB4D9D19-2FAC-89C4-38AE-2D679243C9CF}"/>
          </ac:picMkLst>
        </pc:picChg>
        <pc:cxnChg chg="add">
          <ac:chgData name="sri vardhan reddy" userId="d11d43ee013d61d3" providerId="LiveId" clId="{771117AF-EABA-460E-8850-92CEC092D836}" dt="2023-05-06T05:41:30.065" v="238" actId="26606"/>
          <ac:cxnSpMkLst>
            <pc:docMk/>
            <pc:sldMk cId="4254433216" sldId="265"/>
            <ac:cxnSpMk id="9" creationId="{F64F9B95-9045-48D2-B9F3-2927E98F54AA}"/>
          </ac:cxnSpMkLst>
        </pc:cxnChg>
        <pc:cxnChg chg="add del">
          <ac:chgData name="sri vardhan reddy" userId="d11d43ee013d61d3" providerId="LiveId" clId="{771117AF-EABA-460E-8850-92CEC092D836}" dt="2023-05-06T05:41:30.056" v="237" actId="26606"/>
          <ac:cxnSpMkLst>
            <pc:docMk/>
            <pc:sldMk cId="4254433216" sldId="265"/>
            <ac:cxnSpMk id="10" creationId="{F64F9B95-9045-48D2-B9F3-2927E98F54AA}"/>
          </ac:cxnSpMkLst>
        </pc:cxnChg>
        <pc:cxnChg chg="add">
          <ac:chgData name="sri vardhan reddy" userId="d11d43ee013d61d3" providerId="LiveId" clId="{771117AF-EABA-460E-8850-92CEC092D836}" dt="2023-05-06T05:41:30.065" v="238" actId="26606"/>
          <ac:cxnSpMkLst>
            <pc:docMk/>
            <pc:sldMk cId="4254433216" sldId="265"/>
            <ac:cxnSpMk id="11" creationId="{085AA86F-6A4D-4BCB-A045-D992CDC2959B}"/>
          </ac:cxnSpMkLst>
        </pc:cxnChg>
        <pc:cxnChg chg="add del">
          <ac:chgData name="sri vardhan reddy" userId="d11d43ee013d61d3" providerId="LiveId" clId="{771117AF-EABA-460E-8850-92CEC092D836}" dt="2023-05-06T05:41:30.056" v="237" actId="26606"/>
          <ac:cxnSpMkLst>
            <pc:docMk/>
            <pc:sldMk cId="4254433216" sldId="265"/>
            <ac:cxnSpMk id="12" creationId="{085AA86F-6A4D-4BCB-A045-D992CDC2959B}"/>
          </ac:cxnSpMkLst>
        </pc:cxnChg>
        <pc:cxnChg chg="add del">
          <ac:chgData name="sri vardhan reddy" userId="d11d43ee013d61d3" providerId="LiveId" clId="{771117AF-EABA-460E-8850-92CEC092D836}" dt="2023-05-06T05:41:30.056" v="237" actId="26606"/>
          <ac:cxnSpMkLst>
            <pc:docMk/>
            <pc:sldMk cId="4254433216" sldId="265"/>
            <ac:cxnSpMk id="16" creationId="{EE2E603F-4A95-4FE8-BB06-211DFD75DBEF}"/>
          </ac:cxnSpMkLst>
        </pc:cxnChg>
        <pc:cxnChg chg="add">
          <ac:chgData name="sri vardhan reddy" userId="d11d43ee013d61d3" providerId="LiveId" clId="{771117AF-EABA-460E-8850-92CEC092D836}" dt="2023-05-06T05:41:30.065" v="238" actId="26606"/>
          <ac:cxnSpMkLst>
            <pc:docMk/>
            <pc:sldMk cId="4254433216" sldId="265"/>
            <ac:cxnSpMk id="17" creationId="{EE2E603F-4A95-4FE8-BB06-211DFD75DBEF}"/>
          </ac:cxnSpMkLst>
        </pc:cxnChg>
      </pc:sldChg>
      <pc:sldChg chg="addSp delSp modSp new mod setBg">
        <pc:chgData name="sri vardhan reddy" userId="d11d43ee013d61d3" providerId="LiveId" clId="{771117AF-EABA-460E-8850-92CEC092D836}" dt="2023-05-06T05:49:15.332" v="453" actId="20577"/>
        <pc:sldMkLst>
          <pc:docMk/>
          <pc:sldMk cId="1137805242" sldId="266"/>
        </pc:sldMkLst>
        <pc:spChg chg="mod ord">
          <ac:chgData name="sri vardhan reddy" userId="d11d43ee013d61d3" providerId="LiveId" clId="{771117AF-EABA-460E-8850-92CEC092D836}" dt="2023-05-06T05:49:15.332" v="453" actId="20577"/>
          <ac:spMkLst>
            <pc:docMk/>
            <pc:sldMk cId="1137805242" sldId="266"/>
            <ac:spMk id="2" creationId="{E85BA1E4-C982-D0C9-2EB0-6DDBD94D8C49}"/>
          </ac:spMkLst>
        </pc:spChg>
        <pc:spChg chg="del">
          <ac:chgData name="sri vardhan reddy" userId="d11d43ee013d61d3" providerId="LiveId" clId="{771117AF-EABA-460E-8850-92CEC092D836}" dt="2023-05-06T05:43:29.549" v="289"/>
          <ac:spMkLst>
            <pc:docMk/>
            <pc:sldMk cId="1137805242" sldId="266"/>
            <ac:spMk id="3" creationId="{840C855A-90DE-B8E7-FA70-F667F329F0A3}"/>
          </ac:spMkLst>
        </pc:spChg>
        <pc:spChg chg="add del">
          <ac:chgData name="sri vardhan reddy" userId="d11d43ee013d61d3" providerId="LiveId" clId="{771117AF-EABA-460E-8850-92CEC092D836}" dt="2023-05-06T05:43:55.863" v="300" actId="26606"/>
          <ac:spMkLst>
            <pc:docMk/>
            <pc:sldMk cId="1137805242" sldId="266"/>
            <ac:spMk id="9" creationId="{D69F529A-6A40-5730-4D01-E6F747E2B4F5}"/>
          </ac:spMkLst>
        </pc:spChg>
        <pc:spChg chg="add del">
          <ac:chgData name="sri vardhan reddy" userId="d11d43ee013d61d3" providerId="LiveId" clId="{771117AF-EABA-460E-8850-92CEC092D836}" dt="2023-05-06T05:43:52.261" v="296" actId="26606"/>
          <ac:spMkLst>
            <pc:docMk/>
            <pc:sldMk cId="1137805242" sldId="266"/>
            <ac:spMk id="14" creationId="{33E93247-6229-44AB-A550-739E971E690B}"/>
          </ac:spMkLst>
        </pc:spChg>
        <pc:spChg chg="add del">
          <ac:chgData name="sri vardhan reddy" userId="d11d43ee013d61d3" providerId="LiveId" clId="{771117AF-EABA-460E-8850-92CEC092D836}" dt="2023-05-06T05:43:52.261" v="296" actId="26606"/>
          <ac:spMkLst>
            <pc:docMk/>
            <pc:sldMk cId="1137805242" sldId="266"/>
            <ac:spMk id="16" creationId="{6BB6B482-ACCA-4938-8AEA-49D525C17221}"/>
          </ac:spMkLst>
        </pc:spChg>
        <pc:spChg chg="add del">
          <ac:chgData name="sri vardhan reddy" userId="d11d43ee013d61d3" providerId="LiveId" clId="{771117AF-EABA-460E-8850-92CEC092D836}" dt="2023-05-06T05:43:54.519" v="298" actId="26606"/>
          <ac:spMkLst>
            <pc:docMk/>
            <pc:sldMk cId="1137805242" sldId="266"/>
            <ac:spMk id="22" creationId="{33E93247-6229-44AB-A550-739E971E690B}"/>
          </ac:spMkLst>
        </pc:spChg>
        <pc:spChg chg="add del">
          <ac:chgData name="sri vardhan reddy" userId="d11d43ee013d61d3" providerId="LiveId" clId="{771117AF-EABA-460E-8850-92CEC092D836}" dt="2023-05-06T05:43:55.863" v="300" actId="26606"/>
          <ac:spMkLst>
            <pc:docMk/>
            <pc:sldMk cId="1137805242" sldId="266"/>
            <ac:spMk id="25" creationId="{E49D7415-2F11-44C2-B6AA-13A25B6814B9}"/>
          </ac:spMkLst>
        </pc:spChg>
        <pc:spChg chg="add del">
          <ac:chgData name="sri vardhan reddy" userId="d11d43ee013d61d3" providerId="LiveId" clId="{771117AF-EABA-460E-8850-92CEC092D836}" dt="2023-05-06T05:44:07.129" v="302" actId="26606"/>
          <ac:spMkLst>
            <pc:docMk/>
            <pc:sldMk cId="1137805242" sldId="266"/>
            <ac:spMk id="30" creationId="{60E52DF2-6802-459B-AC2A-AF976DEB1DAB}"/>
          </ac:spMkLst>
        </pc:spChg>
        <pc:spChg chg="add del">
          <ac:chgData name="sri vardhan reddy" userId="d11d43ee013d61d3" providerId="LiveId" clId="{771117AF-EABA-460E-8850-92CEC092D836}" dt="2023-05-06T05:44:13.988" v="304" actId="26606"/>
          <ac:spMkLst>
            <pc:docMk/>
            <pc:sldMk cId="1137805242" sldId="266"/>
            <ac:spMk id="33" creationId="{E49D7415-2F11-44C2-B6AA-13A25B6814B9}"/>
          </ac:spMkLst>
        </pc:spChg>
        <pc:spChg chg="add del">
          <ac:chgData name="sri vardhan reddy" userId="d11d43ee013d61d3" providerId="LiveId" clId="{771117AF-EABA-460E-8850-92CEC092D836}" dt="2023-05-06T05:44:13.988" v="304" actId="26606"/>
          <ac:spMkLst>
            <pc:docMk/>
            <pc:sldMk cId="1137805242" sldId="266"/>
            <ac:spMk id="35" creationId="{984C608F-D85F-EBCB-BDCB-57E5E5F39070}"/>
          </ac:spMkLst>
        </pc:spChg>
        <pc:spChg chg="add">
          <ac:chgData name="sri vardhan reddy" userId="d11d43ee013d61d3" providerId="LiveId" clId="{771117AF-EABA-460E-8850-92CEC092D836}" dt="2023-05-06T05:44:13.992" v="305" actId="26606"/>
          <ac:spMkLst>
            <pc:docMk/>
            <pc:sldMk cId="1137805242" sldId="266"/>
            <ac:spMk id="37" creationId="{E49D7415-2F11-44C2-B6AA-13A25B6814B9}"/>
          </ac:spMkLst>
        </pc:spChg>
        <pc:spChg chg="add del">
          <ac:chgData name="sri vardhan reddy" userId="d11d43ee013d61d3" providerId="LiveId" clId="{771117AF-EABA-460E-8850-92CEC092D836}" dt="2023-05-06T05:44:56.537" v="364" actId="478"/>
          <ac:spMkLst>
            <pc:docMk/>
            <pc:sldMk cId="1137805242" sldId="266"/>
            <ac:spMk id="39" creationId="{D74A27D8-5DB7-795C-7149-05A402A3F708}"/>
          </ac:spMkLst>
        </pc:spChg>
        <pc:picChg chg="add mod">
          <ac:chgData name="sri vardhan reddy" userId="d11d43ee013d61d3" providerId="LiveId" clId="{771117AF-EABA-460E-8850-92CEC092D836}" dt="2023-05-06T05:49:05.280" v="451" actId="14100"/>
          <ac:picMkLst>
            <pc:docMk/>
            <pc:sldMk cId="1137805242" sldId="266"/>
            <ac:picMk id="5" creationId="{B321430F-EB91-F48C-404E-D6BB59BF4FF0}"/>
          </ac:picMkLst>
        </pc:picChg>
        <pc:cxnChg chg="add del">
          <ac:chgData name="sri vardhan reddy" userId="d11d43ee013d61d3" providerId="LiveId" clId="{771117AF-EABA-460E-8850-92CEC092D836}" dt="2023-05-06T05:43:52.261" v="296" actId="26606"/>
          <ac:cxnSpMkLst>
            <pc:docMk/>
            <pc:sldMk cId="1137805242" sldId="266"/>
            <ac:cxnSpMk id="10" creationId="{F64F9B95-9045-48D2-B9F3-2927E98F54AA}"/>
          </ac:cxnSpMkLst>
        </pc:cxnChg>
        <pc:cxnChg chg="add del">
          <ac:chgData name="sri vardhan reddy" userId="d11d43ee013d61d3" providerId="LiveId" clId="{771117AF-EABA-460E-8850-92CEC092D836}" dt="2023-05-06T05:43:52.261" v="296" actId="26606"/>
          <ac:cxnSpMkLst>
            <pc:docMk/>
            <pc:sldMk cId="1137805242" sldId="266"/>
            <ac:cxnSpMk id="12" creationId="{085AA86F-6A4D-4BCB-A045-D992CDC2959B}"/>
          </ac:cxnSpMkLst>
        </pc:cxnChg>
        <pc:cxnChg chg="add del">
          <ac:chgData name="sri vardhan reddy" userId="d11d43ee013d61d3" providerId="LiveId" clId="{771117AF-EABA-460E-8850-92CEC092D836}" dt="2023-05-06T05:43:52.261" v="296" actId="26606"/>
          <ac:cxnSpMkLst>
            <pc:docMk/>
            <pc:sldMk cId="1137805242" sldId="266"/>
            <ac:cxnSpMk id="18" creationId="{EE2E603F-4A95-4FE8-BB06-211DFD75DBEF}"/>
          </ac:cxnSpMkLst>
        </pc:cxnChg>
        <pc:cxnChg chg="add del">
          <ac:chgData name="sri vardhan reddy" userId="d11d43ee013d61d3" providerId="LiveId" clId="{771117AF-EABA-460E-8850-92CEC092D836}" dt="2023-05-06T05:43:54.519" v="298" actId="26606"/>
          <ac:cxnSpMkLst>
            <pc:docMk/>
            <pc:sldMk cId="1137805242" sldId="266"/>
            <ac:cxnSpMk id="20" creationId="{F64F9B95-9045-48D2-B9F3-2927E98F54AA}"/>
          </ac:cxnSpMkLst>
        </pc:cxnChg>
        <pc:cxnChg chg="add del">
          <ac:chgData name="sri vardhan reddy" userId="d11d43ee013d61d3" providerId="LiveId" clId="{771117AF-EABA-460E-8850-92CEC092D836}" dt="2023-05-06T05:43:54.519" v="298" actId="26606"/>
          <ac:cxnSpMkLst>
            <pc:docMk/>
            <pc:sldMk cId="1137805242" sldId="266"/>
            <ac:cxnSpMk id="21" creationId="{085AA86F-6A4D-4BCB-A045-D992CDC2959B}"/>
          </ac:cxnSpMkLst>
        </pc:cxnChg>
        <pc:cxnChg chg="add del">
          <ac:chgData name="sri vardhan reddy" userId="d11d43ee013d61d3" providerId="LiveId" clId="{771117AF-EABA-460E-8850-92CEC092D836}" dt="2023-05-06T05:43:54.519" v="298" actId="26606"/>
          <ac:cxnSpMkLst>
            <pc:docMk/>
            <pc:sldMk cId="1137805242" sldId="266"/>
            <ac:cxnSpMk id="23" creationId="{EE2E603F-4A95-4FE8-BB06-211DFD75DBEF}"/>
          </ac:cxnSpMkLst>
        </pc:cxnChg>
        <pc:cxnChg chg="add del">
          <ac:chgData name="sri vardhan reddy" userId="d11d43ee013d61d3" providerId="LiveId" clId="{771117AF-EABA-460E-8850-92CEC092D836}" dt="2023-05-06T05:43:55.863" v="300" actId="26606"/>
          <ac:cxnSpMkLst>
            <pc:docMk/>
            <pc:sldMk cId="1137805242" sldId="266"/>
            <ac:cxnSpMk id="26" creationId="{D2E57F3D-33BE-4306-87E6-245763719516}"/>
          </ac:cxnSpMkLst>
        </pc:cxnChg>
        <pc:cxnChg chg="add del">
          <ac:chgData name="sri vardhan reddy" userId="d11d43ee013d61d3" providerId="LiveId" clId="{771117AF-EABA-460E-8850-92CEC092D836}" dt="2023-05-06T05:44:07.129" v="302" actId="26606"/>
          <ac:cxnSpMkLst>
            <pc:docMk/>
            <pc:sldMk cId="1137805242" sldId="266"/>
            <ac:cxnSpMk id="28" creationId="{F64F9B95-9045-48D2-B9F3-2927E98F54AA}"/>
          </ac:cxnSpMkLst>
        </pc:cxnChg>
        <pc:cxnChg chg="add del">
          <ac:chgData name="sri vardhan reddy" userId="d11d43ee013d61d3" providerId="LiveId" clId="{771117AF-EABA-460E-8850-92CEC092D836}" dt="2023-05-06T05:44:07.129" v="302" actId="26606"/>
          <ac:cxnSpMkLst>
            <pc:docMk/>
            <pc:sldMk cId="1137805242" sldId="266"/>
            <ac:cxnSpMk id="29" creationId="{085AA86F-6A4D-4BCB-A045-D992CDC2959B}"/>
          </ac:cxnSpMkLst>
        </pc:cxnChg>
        <pc:cxnChg chg="add del">
          <ac:chgData name="sri vardhan reddy" userId="d11d43ee013d61d3" providerId="LiveId" clId="{771117AF-EABA-460E-8850-92CEC092D836}" dt="2023-05-06T05:44:07.129" v="302" actId="26606"/>
          <ac:cxnSpMkLst>
            <pc:docMk/>
            <pc:sldMk cId="1137805242" sldId="266"/>
            <ac:cxnSpMk id="31" creationId="{EE2E603F-4A95-4FE8-BB06-211DFD75DBEF}"/>
          </ac:cxnSpMkLst>
        </pc:cxnChg>
        <pc:cxnChg chg="add del">
          <ac:chgData name="sri vardhan reddy" userId="d11d43ee013d61d3" providerId="LiveId" clId="{771117AF-EABA-460E-8850-92CEC092D836}" dt="2023-05-06T05:44:13.988" v="304" actId="26606"/>
          <ac:cxnSpMkLst>
            <pc:docMk/>
            <pc:sldMk cId="1137805242" sldId="266"/>
            <ac:cxnSpMk id="34" creationId="{D2E57F3D-33BE-4306-87E6-245763719516}"/>
          </ac:cxnSpMkLst>
        </pc:cxnChg>
        <pc:cxnChg chg="add">
          <ac:chgData name="sri vardhan reddy" userId="d11d43ee013d61d3" providerId="LiveId" clId="{771117AF-EABA-460E-8850-92CEC092D836}" dt="2023-05-06T05:44:13.992" v="305" actId="26606"/>
          <ac:cxnSpMkLst>
            <pc:docMk/>
            <pc:sldMk cId="1137805242" sldId="266"/>
            <ac:cxnSpMk id="38" creationId="{D2E57F3D-33BE-4306-87E6-245763719516}"/>
          </ac:cxnSpMkLst>
        </pc:cxnChg>
      </pc:sldChg>
      <pc:sldChg chg="addSp delSp modSp new mod setBg">
        <pc:chgData name="sri vardhan reddy" userId="d11d43ee013d61d3" providerId="LiveId" clId="{771117AF-EABA-460E-8850-92CEC092D836}" dt="2023-05-06T05:54:53.451" v="509" actId="1076"/>
        <pc:sldMkLst>
          <pc:docMk/>
          <pc:sldMk cId="3562188537" sldId="267"/>
        </pc:sldMkLst>
        <pc:spChg chg="add del">
          <ac:chgData name="sri vardhan reddy" userId="d11d43ee013d61d3" providerId="LiveId" clId="{771117AF-EABA-460E-8850-92CEC092D836}" dt="2023-05-06T05:52:38.427" v="460" actId="26606"/>
          <ac:spMkLst>
            <pc:docMk/>
            <pc:sldMk cId="3562188537" sldId="267"/>
            <ac:spMk id="2" creationId="{9334B268-62AE-9136-5F50-DEC5579B53DD}"/>
          </ac:spMkLst>
        </pc:spChg>
        <pc:spChg chg="del">
          <ac:chgData name="sri vardhan reddy" userId="d11d43ee013d61d3" providerId="LiveId" clId="{771117AF-EABA-460E-8850-92CEC092D836}" dt="2023-05-06T05:52:14.172" v="455"/>
          <ac:spMkLst>
            <pc:docMk/>
            <pc:sldMk cId="3562188537" sldId="267"/>
            <ac:spMk id="3" creationId="{B0AFCF7B-2EE9-AA3D-D292-3C96BB8CB521}"/>
          </ac:spMkLst>
        </pc:spChg>
        <pc:spChg chg="add del mod">
          <ac:chgData name="sri vardhan reddy" userId="d11d43ee013d61d3" providerId="LiveId" clId="{771117AF-EABA-460E-8850-92CEC092D836}" dt="2023-05-06T05:54:31.875" v="501"/>
          <ac:spMkLst>
            <pc:docMk/>
            <pc:sldMk cId="3562188537" sldId="267"/>
            <ac:spMk id="7" creationId="{93501A93-9E1C-9345-7636-166B0D2DD6C2}"/>
          </ac:spMkLst>
        </pc:spChg>
        <pc:spChg chg="add del mod ord">
          <ac:chgData name="sri vardhan reddy" userId="d11d43ee013d61d3" providerId="LiveId" clId="{771117AF-EABA-460E-8850-92CEC092D836}" dt="2023-05-06T05:53:52.306" v="497" actId="26606"/>
          <ac:spMkLst>
            <pc:docMk/>
            <pc:sldMk cId="3562188537" sldId="267"/>
            <ac:spMk id="9" creationId="{B2624FF0-D362-14FE-E8BF-DAA21888FE10}"/>
          </ac:spMkLst>
        </pc:spChg>
        <pc:spChg chg="add del">
          <ac:chgData name="sri vardhan reddy" userId="d11d43ee013d61d3" providerId="LiveId" clId="{771117AF-EABA-460E-8850-92CEC092D836}" dt="2023-05-06T05:52:38.421" v="459" actId="26606"/>
          <ac:spMkLst>
            <pc:docMk/>
            <pc:sldMk cId="3562188537" sldId="267"/>
            <ac:spMk id="14" creationId="{479833C7-FDE4-4657-B0B1-32BE833C2489}"/>
          </ac:spMkLst>
        </pc:spChg>
        <pc:spChg chg="add del">
          <ac:chgData name="sri vardhan reddy" userId="d11d43ee013d61d3" providerId="LiveId" clId="{771117AF-EABA-460E-8850-92CEC092D836}" dt="2023-05-06T05:52:38.421" v="459" actId="26606"/>
          <ac:spMkLst>
            <pc:docMk/>
            <pc:sldMk cId="3562188537" sldId="267"/>
            <ac:spMk id="16" creationId="{0ABE7C0B-A2D9-4202-A524-532DA2E2D582}"/>
          </ac:spMkLst>
        </pc:spChg>
        <pc:spChg chg="add del">
          <ac:chgData name="sri vardhan reddy" userId="d11d43ee013d61d3" providerId="LiveId" clId="{771117AF-EABA-460E-8850-92CEC092D836}" dt="2023-05-06T05:53:52.306" v="497" actId="26606"/>
          <ac:spMkLst>
            <pc:docMk/>
            <pc:sldMk cId="3562188537" sldId="267"/>
            <ac:spMk id="18" creationId="{E49D7415-2F11-44C2-B6AA-13A25B6814B9}"/>
          </ac:spMkLst>
        </pc:spChg>
        <pc:spChg chg="add mod ord">
          <ac:chgData name="sri vardhan reddy" userId="d11d43ee013d61d3" providerId="LiveId" clId="{771117AF-EABA-460E-8850-92CEC092D836}" dt="2023-05-06T05:54:42.254" v="506" actId="14100"/>
          <ac:spMkLst>
            <pc:docMk/>
            <pc:sldMk cId="3562188537" sldId="267"/>
            <ac:spMk id="19" creationId="{9334B268-62AE-9136-5F50-DEC5579B53DD}"/>
          </ac:spMkLst>
        </pc:spChg>
        <pc:spChg chg="add del">
          <ac:chgData name="sri vardhan reddy" userId="d11d43ee013d61d3" providerId="LiveId" clId="{771117AF-EABA-460E-8850-92CEC092D836}" dt="2023-05-06T05:53:04.208" v="470" actId="26606"/>
          <ac:spMkLst>
            <pc:docMk/>
            <pc:sldMk cId="3562188537" sldId="267"/>
            <ac:spMk id="25" creationId="{E49D7415-2F11-44C2-B6AA-13A25B6814B9}"/>
          </ac:spMkLst>
        </pc:spChg>
        <pc:spChg chg="add del">
          <ac:chgData name="sri vardhan reddy" userId="d11d43ee013d61d3" providerId="LiveId" clId="{771117AF-EABA-460E-8850-92CEC092D836}" dt="2023-05-06T05:53:05.739" v="472" actId="26606"/>
          <ac:spMkLst>
            <pc:docMk/>
            <pc:sldMk cId="3562188537" sldId="267"/>
            <ac:spMk id="29" creationId="{E49D7415-2F11-44C2-B6AA-13A25B6814B9}"/>
          </ac:spMkLst>
        </pc:spChg>
        <pc:spChg chg="add del">
          <ac:chgData name="sri vardhan reddy" userId="d11d43ee013d61d3" providerId="LiveId" clId="{771117AF-EABA-460E-8850-92CEC092D836}" dt="2023-05-06T05:53:16.316" v="478" actId="26606"/>
          <ac:spMkLst>
            <pc:docMk/>
            <pc:sldMk cId="3562188537" sldId="267"/>
            <ac:spMk id="31" creationId="{6BB6B482-ACCA-4938-8AEA-49D525C17221}"/>
          </ac:spMkLst>
        </pc:spChg>
        <pc:spChg chg="add del">
          <ac:chgData name="sri vardhan reddy" userId="d11d43ee013d61d3" providerId="LiveId" clId="{771117AF-EABA-460E-8850-92CEC092D836}" dt="2023-05-06T05:53:07.404" v="474" actId="26606"/>
          <ac:spMkLst>
            <pc:docMk/>
            <pc:sldMk cId="3562188537" sldId="267"/>
            <ac:spMk id="32" creationId="{E49D7415-2F11-44C2-B6AA-13A25B6814B9}"/>
          </ac:spMkLst>
        </pc:spChg>
        <pc:spChg chg="add del">
          <ac:chgData name="sri vardhan reddy" userId="d11d43ee013d61d3" providerId="LiveId" clId="{771117AF-EABA-460E-8850-92CEC092D836}" dt="2023-05-06T05:53:13.723" v="476" actId="26606"/>
          <ac:spMkLst>
            <pc:docMk/>
            <pc:sldMk cId="3562188537" sldId="267"/>
            <ac:spMk id="36" creationId="{E49D7415-2F11-44C2-B6AA-13A25B6814B9}"/>
          </ac:spMkLst>
        </pc:spChg>
        <pc:spChg chg="add del">
          <ac:chgData name="sri vardhan reddy" userId="d11d43ee013d61d3" providerId="LiveId" clId="{771117AF-EABA-460E-8850-92CEC092D836}" dt="2023-05-06T05:53:16.316" v="478" actId="26606"/>
          <ac:spMkLst>
            <pc:docMk/>
            <pc:sldMk cId="3562188537" sldId="267"/>
            <ac:spMk id="41" creationId="{33E93247-6229-44AB-A550-739E971E690B}"/>
          </ac:spMkLst>
        </pc:spChg>
        <pc:spChg chg="add del">
          <ac:chgData name="sri vardhan reddy" userId="d11d43ee013d61d3" providerId="LiveId" clId="{771117AF-EABA-460E-8850-92CEC092D836}" dt="2023-05-06T05:53:26.812" v="480" actId="26606"/>
          <ac:spMkLst>
            <pc:docMk/>
            <pc:sldMk cId="3562188537" sldId="267"/>
            <ac:spMk id="46" creationId="{33E93247-6229-44AB-A550-739E971E690B}"/>
          </ac:spMkLst>
        </pc:spChg>
        <pc:spChg chg="add del">
          <ac:chgData name="sri vardhan reddy" userId="d11d43ee013d61d3" providerId="LiveId" clId="{771117AF-EABA-460E-8850-92CEC092D836}" dt="2023-05-06T05:53:26.812" v="480" actId="26606"/>
          <ac:spMkLst>
            <pc:docMk/>
            <pc:sldMk cId="3562188537" sldId="267"/>
            <ac:spMk id="47" creationId="{BC30665E-D592-446F-98EB-15F172A22697}"/>
          </ac:spMkLst>
        </pc:spChg>
        <pc:spChg chg="add del">
          <ac:chgData name="sri vardhan reddy" userId="d11d43ee013d61d3" providerId="LiveId" clId="{771117AF-EABA-460E-8850-92CEC092D836}" dt="2023-05-06T05:53:30.127" v="482" actId="26606"/>
          <ac:spMkLst>
            <pc:docMk/>
            <pc:sldMk cId="3562188537" sldId="267"/>
            <ac:spMk id="50" creationId="{E49D7415-2F11-44C2-B6AA-13A25B6814B9}"/>
          </ac:spMkLst>
        </pc:spChg>
        <pc:spChg chg="add del">
          <ac:chgData name="sri vardhan reddy" userId="d11d43ee013d61d3" providerId="LiveId" clId="{771117AF-EABA-460E-8850-92CEC092D836}" dt="2023-05-06T05:53:30.127" v="482" actId="26606"/>
          <ac:spMkLst>
            <pc:docMk/>
            <pc:sldMk cId="3562188537" sldId="267"/>
            <ac:spMk id="52" creationId="{B2624FF0-D362-14FE-E8BF-DAA21888FE10}"/>
          </ac:spMkLst>
        </pc:spChg>
        <pc:spChg chg="add del">
          <ac:chgData name="sri vardhan reddy" userId="d11d43ee013d61d3" providerId="LiveId" clId="{771117AF-EABA-460E-8850-92CEC092D836}" dt="2023-05-06T05:53:32.053" v="484" actId="26606"/>
          <ac:spMkLst>
            <pc:docMk/>
            <pc:sldMk cId="3562188537" sldId="267"/>
            <ac:spMk id="54" creationId="{E49D7415-2F11-44C2-B6AA-13A25B6814B9}"/>
          </ac:spMkLst>
        </pc:spChg>
        <pc:spChg chg="add del">
          <ac:chgData name="sri vardhan reddy" userId="d11d43ee013d61d3" providerId="LiveId" clId="{771117AF-EABA-460E-8850-92CEC092D836}" dt="2023-05-06T05:53:32.053" v="484" actId="26606"/>
          <ac:spMkLst>
            <pc:docMk/>
            <pc:sldMk cId="3562188537" sldId="267"/>
            <ac:spMk id="56" creationId="{B2624FF0-D362-14FE-E8BF-DAA21888FE10}"/>
          </ac:spMkLst>
        </pc:spChg>
        <pc:spChg chg="add del">
          <ac:chgData name="sri vardhan reddy" userId="d11d43ee013d61d3" providerId="LiveId" clId="{771117AF-EABA-460E-8850-92CEC092D836}" dt="2023-05-06T05:53:33.610" v="486" actId="26606"/>
          <ac:spMkLst>
            <pc:docMk/>
            <pc:sldMk cId="3562188537" sldId="267"/>
            <ac:spMk id="58" creationId="{E49D7415-2F11-44C2-B6AA-13A25B6814B9}"/>
          </ac:spMkLst>
        </pc:spChg>
        <pc:spChg chg="add del">
          <ac:chgData name="sri vardhan reddy" userId="d11d43ee013d61d3" providerId="LiveId" clId="{771117AF-EABA-460E-8850-92CEC092D836}" dt="2023-05-06T05:53:33.610" v="486" actId="26606"/>
          <ac:spMkLst>
            <pc:docMk/>
            <pc:sldMk cId="3562188537" sldId="267"/>
            <ac:spMk id="60" creationId="{B2624FF0-D362-14FE-E8BF-DAA21888FE10}"/>
          </ac:spMkLst>
        </pc:spChg>
        <pc:spChg chg="add del">
          <ac:chgData name="sri vardhan reddy" userId="d11d43ee013d61d3" providerId="LiveId" clId="{771117AF-EABA-460E-8850-92CEC092D836}" dt="2023-05-06T05:53:38.079" v="488" actId="26606"/>
          <ac:spMkLst>
            <pc:docMk/>
            <pc:sldMk cId="3562188537" sldId="267"/>
            <ac:spMk id="62" creationId="{E49D7415-2F11-44C2-B6AA-13A25B6814B9}"/>
          </ac:spMkLst>
        </pc:spChg>
        <pc:spChg chg="add del">
          <ac:chgData name="sri vardhan reddy" userId="d11d43ee013d61d3" providerId="LiveId" clId="{771117AF-EABA-460E-8850-92CEC092D836}" dt="2023-05-06T05:53:38.079" v="488" actId="26606"/>
          <ac:spMkLst>
            <pc:docMk/>
            <pc:sldMk cId="3562188537" sldId="267"/>
            <ac:spMk id="64" creationId="{B2624FF0-D362-14FE-E8BF-DAA21888FE10}"/>
          </ac:spMkLst>
        </pc:spChg>
        <pc:spChg chg="add del">
          <ac:chgData name="sri vardhan reddy" userId="d11d43ee013d61d3" providerId="LiveId" clId="{771117AF-EABA-460E-8850-92CEC092D836}" dt="2023-05-06T05:53:42.818" v="490" actId="26606"/>
          <ac:spMkLst>
            <pc:docMk/>
            <pc:sldMk cId="3562188537" sldId="267"/>
            <ac:spMk id="66" creationId="{E49D7415-2F11-44C2-B6AA-13A25B6814B9}"/>
          </ac:spMkLst>
        </pc:spChg>
        <pc:spChg chg="add del">
          <ac:chgData name="sri vardhan reddy" userId="d11d43ee013d61d3" providerId="LiveId" clId="{771117AF-EABA-460E-8850-92CEC092D836}" dt="2023-05-06T05:53:42.818" v="490" actId="26606"/>
          <ac:spMkLst>
            <pc:docMk/>
            <pc:sldMk cId="3562188537" sldId="267"/>
            <ac:spMk id="68" creationId="{B2624FF0-D362-14FE-E8BF-DAA21888FE10}"/>
          </ac:spMkLst>
        </pc:spChg>
        <pc:spChg chg="add del">
          <ac:chgData name="sri vardhan reddy" userId="d11d43ee013d61d3" providerId="LiveId" clId="{771117AF-EABA-460E-8850-92CEC092D836}" dt="2023-05-06T05:53:43.613" v="492" actId="26606"/>
          <ac:spMkLst>
            <pc:docMk/>
            <pc:sldMk cId="3562188537" sldId="267"/>
            <ac:spMk id="70" creationId="{E49D7415-2F11-44C2-B6AA-13A25B6814B9}"/>
          </ac:spMkLst>
        </pc:spChg>
        <pc:spChg chg="add del">
          <ac:chgData name="sri vardhan reddy" userId="d11d43ee013d61d3" providerId="LiveId" clId="{771117AF-EABA-460E-8850-92CEC092D836}" dt="2023-05-06T05:53:43.613" v="492" actId="26606"/>
          <ac:spMkLst>
            <pc:docMk/>
            <pc:sldMk cId="3562188537" sldId="267"/>
            <ac:spMk id="72" creationId="{B2624FF0-D362-14FE-E8BF-DAA21888FE10}"/>
          </ac:spMkLst>
        </pc:spChg>
        <pc:spChg chg="add del">
          <ac:chgData name="sri vardhan reddy" userId="d11d43ee013d61d3" providerId="LiveId" clId="{771117AF-EABA-460E-8850-92CEC092D836}" dt="2023-05-06T05:53:45.825" v="494" actId="26606"/>
          <ac:spMkLst>
            <pc:docMk/>
            <pc:sldMk cId="3562188537" sldId="267"/>
            <ac:spMk id="74" creationId="{E49D7415-2F11-44C2-B6AA-13A25B6814B9}"/>
          </ac:spMkLst>
        </pc:spChg>
        <pc:spChg chg="add del">
          <ac:chgData name="sri vardhan reddy" userId="d11d43ee013d61d3" providerId="LiveId" clId="{771117AF-EABA-460E-8850-92CEC092D836}" dt="2023-05-06T05:53:45.825" v="494" actId="26606"/>
          <ac:spMkLst>
            <pc:docMk/>
            <pc:sldMk cId="3562188537" sldId="267"/>
            <ac:spMk id="76" creationId="{B2624FF0-D362-14FE-E8BF-DAA21888FE10}"/>
          </ac:spMkLst>
        </pc:spChg>
        <pc:spChg chg="add del">
          <ac:chgData name="sri vardhan reddy" userId="d11d43ee013d61d3" providerId="LiveId" clId="{771117AF-EABA-460E-8850-92CEC092D836}" dt="2023-05-06T05:53:52.299" v="496" actId="26606"/>
          <ac:spMkLst>
            <pc:docMk/>
            <pc:sldMk cId="3562188537" sldId="267"/>
            <ac:spMk id="79" creationId="{E49D7415-2F11-44C2-B6AA-13A25B6814B9}"/>
          </ac:spMkLst>
        </pc:spChg>
        <pc:spChg chg="add del">
          <ac:chgData name="sri vardhan reddy" userId="d11d43ee013d61d3" providerId="LiveId" clId="{771117AF-EABA-460E-8850-92CEC092D836}" dt="2023-05-06T05:53:52.299" v="496" actId="26606"/>
          <ac:spMkLst>
            <pc:docMk/>
            <pc:sldMk cId="3562188537" sldId="267"/>
            <ac:spMk id="81" creationId="{B2624FF0-D362-14FE-E8BF-DAA21888FE10}"/>
          </ac:spMkLst>
        </pc:spChg>
        <pc:spChg chg="add">
          <ac:chgData name="sri vardhan reddy" userId="d11d43ee013d61d3" providerId="LiveId" clId="{771117AF-EABA-460E-8850-92CEC092D836}" dt="2023-05-06T05:53:52.306" v="497" actId="26606"/>
          <ac:spMkLst>
            <pc:docMk/>
            <pc:sldMk cId="3562188537" sldId="267"/>
            <ac:spMk id="86" creationId="{33E93247-6229-44AB-A550-739E971E690B}"/>
          </ac:spMkLst>
        </pc:spChg>
        <pc:picChg chg="add del mod">
          <ac:chgData name="sri vardhan reddy" userId="d11d43ee013d61d3" providerId="LiveId" clId="{771117AF-EABA-460E-8850-92CEC092D836}" dt="2023-05-06T05:54:11.403" v="498" actId="478"/>
          <ac:picMkLst>
            <pc:docMk/>
            <pc:sldMk cId="3562188537" sldId="267"/>
            <ac:picMk id="5" creationId="{BB1D4F02-7566-E93F-7085-7C7FCAA9E355}"/>
          </ac:picMkLst>
        </pc:picChg>
        <pc:picChg chg="add mod">
          <ac:chgData name="sri vardhan reddy" userId="d11d43ee013d61d3" providerId="LiveId" clId="{771117AF-EABA-460E-8850-92CEC092D836}" dt="2023-05-06T05:54:53.451" v="509" actId="1076"/>
          <ac:picMkLst>
            <pc:docMk/>
            <pc:sldMk cId="3562188537" sldId="267"/>
            <ac:picMk id="11" creationId="{F3412DE8-0FEA-2313-3A87-B97AFF70636D}"/>
          </ac:picMkLst>
        </pc:picChg>
        <pc:cxnChg chg="add del">
          <ac:chgData name="sri vardhan reddy" userId="d11d43ee013d61d3" providerId="LiveId" clId="{771117AF-EABA-460E-8850-92CEC092D836}" dt="2023-05-06T05:52:38.421" v="459" actId="26606"/>
          <ac:cxnSpMkLst>
            <pc:docMk/>
            <pc:sldMk cId="3562188537" sldId="267"/>
            <ac:cxnSpMk id="10" creationId="{F64F9B95-9045-48D2-B9F3-2927E98F54AA}"/>
          </ac:cxnSpMkLst>
        </pc:cxnChg>
        <pc:cxnChg chg="add del">
          <ac:chgData name="sri vardhan reddy" userId="d11d43ee013d61d3" providerId="LiveId" clId="{771117AF-EABA-460E-8850-92CEC092D836}" dt="2023-05-06T05:52:38.421" v="459" actId="26606"/>
          <ac:cxnSpMkLst>
            <pc:docMk/>
            <pc:sldMk cId="3562188537" sldId="267"/>
            <ac:cxnSpMk id="12" creationId="{085AA86F-6A4D-4BCB-A045-D992CDC2959B}"/>
          </ac:cxnSpMkLst>
        </pc:cxnChg>
        <pc:cxnChg chg="add del">
          <ac:chgData name="sri vardhan reddy" userId="d11d43ee013d61d3" providerId="LiveId" clId="{771117AF-EABA-460E-8850-92CEC092D836}" dt="2023-05-06T05:53:52.306" v="497" actId="26606"/>
          <ac:cxnSpMkLst>
            <pc:docMk/>
            <pc:sldMk cId="3562188537" sldId="267"/>
            <ac:cxnSpMk id="20" creationId="{D2E57F3D-33BE-4306-87E6-245763719516}"/>
          </ac:cxnSpMkLst>
        </pc:cxnChg>
        <pc:cxnChg chg="add del">
          <ac:chgData name="sri vardhan reddy" userId="d11d43ee013d61d3" providerId="LiveId" clId="{771117AF-EABA-460E-8850-92CEC092D836}" dt="2023-05-06T05:53:04.208" v="470" actId="26606"/>
          <ac:cxnSpMkLst>
            <pc:docMk/>
            <pc:sldMk cId="3562188537" sldId="267"/>
            <ac:cxnSpMk id="27" creationId="{8E0104E4-99BC-494F-8342-F250828E574F}"/>
          </ac:cxnSpMkLst>
        </pc:cxnChg>
        <pc:cxnChg chg="add del">
          <ac:chgData name="sri vardhan reddy" userId="d11d43ee013d61d3" providerId="LiveId" clId="{771117AF-EABA-460E-8850-92CEC092D836}" dt="2023-05-06T05:53:05.739" v="472" actId="26606"/>
          <ac:cxnSpMkLst>
            <pc:docMk/>
            <pc:sldMk cId="3562188537" sldId="267"/>
            <ac:cxnSpMk id="30" creationId="{A35BA00F-E9C4-4087-9557-26285F82E05B}"/>
          </ac:cxnSpMkLst>
        </pc:cxnChg>
        <pc:cxnChg chg="add del">
          <ac:chgData name="sri vardhan reddy" userId="d11d43ee013d61d3" providerId="LiveId" clId="{771117AF-EABA-460E-8850-92CEC092D836}" dt="2023-05-06T05:53:07.404" v="474" actId="26606"/>
          <ac:cxnSpMkLst>
            <pc:docMk/>
            <pc:sldMk cId="3562188537" sldId="267"/>
            <ac:cxnSpMk id="33" creationId="{7F1E95A2-E5F1-4C8A-92DC-CE369D193924}"/>
          </ac:cxnSpMkLst>
        </pc:cxnChg>
        <pc:cxnChg chg="add del">
          <ac:chgData name="sri vardhan reddy" userId="d11d43ee013d61d3" providerId="LiveId" clId="{771117AF-EABA-460E-8850-92CEC092D836}" dt="2023-05-06T05:53:07.404" v="474" actId="26606"/>
          <ac:cxnSpMkLst>
            <pc:docMk/>
            <pc:sldMk cId="3562188537" sldId="267"/>
            <ac:cxnSpMk id="34" creationId="{AFCF674C-D208-4497-A189-02E8503DA8F3}"/>
          </ac:cxnSpMkLst>
        </pc:cxnChg>
        <pc:cxnChg chg="add del">
          <ac:chgData name="sri vardhan reddy" userId="d11d43ee013d61d3" providerId="LiveId" clId="{771117AF-EABA-460E-8850-92CEC092D836}" dt="2023-05-06T05:53:13.723" v="476" actId="26606"/>
          <ac:cxnSpMkLst>
            <pc:docMk/>
            <pc:sldMk cId="3562188537" sldId="267"/>
            <ac:cxnSpMk id="37" creationId="{40ADC89C-EB4E-4AA5-ABBD-448BEC5FA3C4}"/>
          </ac:cxnSpMkLst>
        </pc:cxnChg>
        <pc:cxnChg chg="add del">
          <ac:chgData name="sri vardhan reddy" userId="d11d43ee013d61d3" providerId="LiveId" clId="{771117AF-EABA-460E-8850-92CEC092D836}" dt="2023-05-06T05:53:16.316" v="478" actId="26606"/>
          <ac:cxnSpMkLst>
            <pc:docMk/>
            <pc:sldMk cId="3562188537" sldId="267"/>
            <ac:cxnSpMk id="39" creationId="{F64F9B95-9045-48D2-B9F3-2927E98F54AA}"/>
          </ac:cxnSpMkLst>
        </pc:cxnChg>
        <pc:cxnChg chg="add del">
          <ac:chgData name="sri vardhan reddy" userId="d11d43ee013d61d3" providerId="LiveId" clId="{771117AF-EABA-460E-8850-92CEC092D836}" dt="2023-05-06T05:53:16.316" v="478" actId="26606"/>
          <ac:cxnSpMkLst>
            <pc:docMk/>
            <pc:sldMk cId="3562188537" sldId="267"/>
            <ac:cxnSpMk id="40" creationId="{085AA86F-6A4D-4BCB-A045-D992CDC2959B}"/>
          </ac:cxnSpMkLst>
        </pc:cxnChg>
        <pc:cxnChg chg="add del">
          <ac:chgData name="sri vardhan reddy" userId="d11d43ee013d61d3" providerId="LiveId" clId="{771117AF-EABA-460E-8850-92CEC092D836}" dt="2023-05-06T05:53:16.316" v="478" actId="26606"/>
          <ac:cxnSpMkLst>
            <pc:docMk/>
            <pc:sldMk cId="3562188537" sldId="267"/>
            <ac:cxnSpMk id="42" creationId="{EE2E603F-4A95-4FE8-BB06-211DFD75DBEF}"/>
          </ac:cxnSpMkLst>
        </pc:cxnChg>
        <pc:cxnChg chg="add del">
          <ac:chgData name="sri vardhan reddy" userId="d11d43ee013d61d3" providerId="LiveId" clId="{771117AF-EABA-460E-8850-92CEC092D836}" dt="2023-05-06T05:53:26.812" v="480" actId="26606"/>
          <ac:cxnSpMkLst>
            <pc:docMk/>
            <pc:sldMk cId="3562188537" sldId="267"/>
            <ac:cxnSpMk id="44" creationId="{F64F9B95-9045-48D2-B9F3-2927E98F54AA}"/>
          </ac:cxnSpMkLst>
        </pc:cxnChg>
        <pc:cxnChg chg="add del">
          <ac:chgData name="sri vardhan reddy" userId="d11d43ee013d61d3" providerId="LiveId" clId="{771117AF-EABA-460E-8850-92CEC092D836}" dt="2023-05-06T05:53:26.812" v="480" actId="26606"/>
          <ac:cxnSpMkLst>
            <pc:docMk/>
            <pc:sldMk cId="3562188537" sldId="267"/>
            <ac:cxnSpMk id="45" creationId="{085AA86F-6A4D-4BCB-A045-D992CDC2959B}"/>
          </ac:cxnSpMkLst>
        </pc:cxnChg>
        <pc:cxnChg chg="add del">
          <ac:chgData name="sri vardhan reddy" userId="d11d43ee013d61d3" providerId="LiveId" clId="{771117AF-EABA-460E-8850-92CEC092D836}" dt="2023-05-06T05:53:26.812" v="480" actId="26606"/>
          <ac:cxnSpMkLst>
            <pc:docMk/>
            <pc:sldMk cId="3562188537" sldId="267"/>
            <ac:cxnSpMk id="48" creationId="{EE2E603F-4A95-4FE8-BB06-211DFD75DBEF}"/>
          </ac:cxnSpMkLst>
        </pc:cxnChg>
        <pc:cxnChg chg="add del">
          <ac:chgData name="sri vardhan reddy" userId="d11d43ee013d61d3" providerId="LiveId" clId="{771117AF-EABA-460E-8850-92CEC092D836}" dt="2023-05-06T05:53:30.127" v="482" actId="26606"/>
          <ac:cxnSpMkLst>
            <pc:docMk/>
            <pc:sldMk cId="3562188537" sldId="267"/>
            <ac:cxnSpMk id="51" creationId="{D2E57F3D-33BE-4306-87E6-245763719516}"/>
          </ac:cxnSpMkLst>
        </pc:cxnChg>
        <pc:cxnChg chg="add del">
          <ac:chgData name="sri vardhan reddy" userId="d11d43ee013d61d3" providerId="LiveId" clId="{771117AF-EABA-460E-8850-92CEC092D836}" dt="2023-05-06T05:53:32.053" v="484" actId="26606"/>
          <ac:cxnSpMkLst>
            <pc:docMk/>
            <pc:sldMk cId="3562188537" sldId="267"/>
            <ac:cxnSpMk id="55" creationId="{D2E57F3D-33BE-4306-87E6-245763719516}"/>
          </ac:cxnSpMkLst>
        </pc:cxnChg>
        <pc:cxnChg chg="add del">
          <ac:chgData name="sri vardhan reddy" userId="d11d43ee013d61d3" providerId="LiveId" clId="{771117AF-EABA-460E-8850-92CEC092D836}" dt="2023-05-06T05:53:33.610" v="486" actId="26606"/>
          <ac:cxnSpMkLst>
            <pc:docMk/>
            <pc:sldMk cId="3562188537" sldId="267"/>
            <ac:cxnSpMk id="59" creationId="{D2E57F3D-33BE-4306-87E6-245763719516}"/>
          </ac:cxnSpMkLst>
        </pc:cxnChg>
        <pc:cxnChg chg="add del">
          <ac:chgData name="sri vardhan reddy" userId="d11d43ee013d61d3" providerId="LiveId" clId="{771117AF-EABA-460E-8850-92CEC092D836}" dt="2023-05-06T05:53:38.079" v="488" actId="26606"/>
          <ac:cxnSpMkLst>
            <pc:docMk/>
            <pc:sldMk cId="3562188537" sldId="267"/>
            <ac:cxnSpMk id="63" creationId="{D2E57F3D-33BE-4306-87E6-245763719516}"/>
          </ac:cxnSpMkLst>
        </pc:cxnChg>
        <pc:cxnChg chg="add del">
          <ac:chgData name="sri vardhan reddy" userId="d11d43ee013d61d3" providerId="LiveId" clId="{771117AF-EABA-460E-8850-92CEC092D836}" dt="2023-05-06T05:53:42.818" v="490" actId="26606"/>
          <ac:cxnSpMkLst>
            <pc:docMk/>
            <pc:sldMk cId="3562188537" sldId="267"/>
            <ac:cxnSpMk id="67" creationId="{D2E57F3D-33BE-4306-87E6-245763719516}"/>
          </ac:cxnSpMkLst>
        </pc:cxnChg>
        <pc:cxnChg chg="add del">
          <ac:chgData name="sri vardhan reddy" userId="d11d43ee013d61d3" providerId="LiveId" clId="{771117AF-EABA-460E-8850-92CEC092D836}" dt="2023-05-06T05:53:43.613" v="492" actId="26606"/>
          <ac:cxnSpMkLst>
            <pc:docMk/>
            <pc:sldMk cId="3562188537" sldId="267"/>
            <ac:cxnSpMk id="71" creationId="{8E0104E4-99BC-494F-8342-F250828E574F}"/>
          </ac:cxnSpMkLst>
        </pc:cxnChg>
        <pc:cxnChg chg="add del">
          <ac:chgData name="sri vardhan reddy" userId="d11d43ee013d61d3" providerId="LiveId" clId="{771117AF-EABA-460E-8850-92CEC092D836}" dt="2023-05-06T05:53:45.825" v="494" actId="26606"/>
          <ac:cxnSpMkLst>
            <pc:docMk/>
            <pc:sldMk cId="3562188537" sldId="267"/>
            <ac:cxnSpMk id="75" creationId="{511FC409-B3C2-4F68-865C-C5333D6F2710}"/>
          </ac:cxnSpMkLst>
        </pc:cxnChg>
        <pc:cxnChg chg="add del">
          <ac:chgData name="sri vardhan reddy" userId="d11d43ee013d61d3" providerId="LiveId" clId="{771117AF-EABA-460E-8850-92CEC092D836}" dt="2023-05-06T05:53:45.825" v="494" actId="26606"/>
          <ac:cxnSpMkLst>
            <pc:docMk/>
            <pc:sldMk cId="3562188537" sldId="267"/>
            <ac:cxnSpMk id="77" creationId="{B810270D-76A7-44B3-9746-7EDF5788602E}"/>
          </ac:cxnSpMkLst>
        </pc:cxnChg>
        <pc:cxnChg chg="add del">
          <ac:chgData name="sri vardhan reddy" userId="d11d43ee013d61d3" providerId="LiveId" clId="{771117AF-EABA-460E-8850-92CEC092D836}" dt="2023-05-06T05:53:52.299" v="496" actId="26606"/>
          <ac:cxnSpMkLst>
            <pc:docMk/>
            <pc:sldMk cId="3562188537" sldId="267"/>
            <ac:cxnSpMk id="80" creationId="{D2E57F3D-33BE-4306-87E6-245763719516}"/>
          </ac:cxnSpMkLst>
        </pc:cxnChg>
        <pc:cxnChg chg="add del">
          <ac:chgData name="sri vardhan reddy" userId="d11d43ee013d61d3" providerId="LiveId" clId="{771117AF-EABA-460E-8850-92CEC092D836}" dt="2023-05-06T05:53:52.299" v="496" actId="26606"/>
          <ac:cxnSpMkLst>
            <pc:docMk/>
            <pc:sldMk cId="3562188537" sldId="267"/>
            <ac:cxnSpMk id="82" creationId="{8E0104E4-99BC-494F-8342-F250828E574F}"/>
          </ac:cxnSpMkLst>
        </pc:cxnChg>
        <pc:cxnChg chg="add">
          <ac:chgData name="sri vardhan reddy" userId="d11d43ee013d61d3" providerId="LiveId" clId="{771117AF-EABA-460E-8850-92CEC092D836}" dt="2023-05-06T05:53:52.306" v="497" actId="26606"/>
          <ac:cxnSpMkLst>
            <pc:docMk/>
            <pc:sldMk cId="3562188537" sldId="267"/>
            <ac:cxnSpMk id="84" creationId="{F64F9B95-9045-48D2-B9F3-2927E98F54AA}"/>
          </ac:cxnSpMkLst>
        </pc:cxnChg>
        <pc:cxnChg chg="add">
          <ac:chgData name="sri vardhan reddy" userId="d11d43ee013d61d3" providerId="LiveId" clId="{771117AF-EABA-460E-8850-92CEC092D836}" dt="2023-05-06T05:53:52.306" v="497" actId="26606"/>
          <ac:cxnSpMkLst>
            <pc:docMk/>
            <pc:sldMk cId="3562188537" sldId="267"/>
            <ac:cxnSpMk id="85" creationId="{085AA86F-6A4D-4BCB-A045-D992CDC2959B}"/>
          </ac:cxnSpMkLst>
        </pc:cxnChg>
        <pc:cxnChg chg="add">
          <ac:chgData name="sri vardhan reddy" userId="d11d43ee013d61d3" providerId="LiveId" clId="{771117AF-EABA-460E-8850-92CEC092D836}" dt="2023-05-06T05:53:52.306" v="497" actId="26606"/>
          <ac:cxnSpMkLst>
            <pc:docMk/>
            <pc:sldMk cId="3562188537" sldId="267"/>
            <ac:cxnSpMk id="87" creationId="{EE2E603F-4A95-4FE8-BB06-211DFD75DBEF}"/>
          </ac:cxnSpMkLst>
        </pc:cxnChg>
      </pc:sldChg>
    </pc:docChg>
  </pc:docChgLst>
</pc:chgInfo>
</file>

<file path=ppt/diagrams/_rels/data3.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43DECC-B83C-4492-AE30-0DF47FFC49A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AD4D970F-CF2B-4361-BE11-2257479532F9}">
      <dgm:prSet/>
      <dgm:spPr/>
      <dgm:t>
        <a:bodyPr/>
        <a:lstStyle/>
        <a:p>
          <a:r>
            <a:rPr lang="en-IN"/>
            <a:t>G. Sri Vardhan Reddy – 2110030217</a:t>
          </a:r>
          <a:endParaRPr lang="en-US"/>
        </a:p>
      </dgm:t>
    </dgm:pt>
    <dgm:pt modelId="{575DADEB-74FC-4EA8-830F-6BF77CB9AA80}" type="parTrans" cxnId="{E4D23723-EDEC-44E1-93BB-51757F614522}">
      <dgm:prSet/>
      <dgm:spPr/>
      <dgm:t>
        <a:bodyPr/>
        <a:lstStyle/>
        <a:p>
          <a:endParaRPr lang="en-US"/>
        </a:p>
      </dgm:t>
    </dgm:pt>
    <dgm:pt modelId="{38D1A395-3960-4F0F-9742-6CCA595D030F}" type="sibTrans" cxnId="{E4D23723-EDEC-44E1-93BB-51757F614522}">
      <dgm:prSet/>
      <dgm:spPr/>
      <dgm:t>
        <a:bodyPr/>
        <a:lstStyle/>
        <a:p>
          <a:endParaRPr lang="en-US"/>
        </a:p>
      </dgm:t>
    </dgm:pt>
    <dgm:pt modelId="{EA70959C-5207-4622-A42E-FC3127CB4BC2}">
      <dgm:prSet/>
      <dgm:spPr/>
      <dgm:t>
        <a:bodyPr/>
        <a:lstStyle/>
        <a:p>
          <a:r>
            <a:rPr lang="en-IN"/>
            <a:t>A. Jyothi Swaroop  - 2110030209</a:t>
          </a:r>
          <a:endParaRPr lang="en-US"/>
        </a:p>
      </dgm:t>
    </dgm:pt>
    <dgm:pt modelId="{9B58B318-7247-4A47-B8AB-E33A3763DF14}" type="parTrans" cxnId="{1636537F-1105-4997-8A81-DBCA51E26083}">
      <dgm:prSet/>
      <dgm:spPr/>
      <dgm:t>
        <a:bodyPr/>
        <a:lstStyle/>
        <a:p>
          <a:endParaRPr lang="en-US"/>
        </a:p>
      </dgm:t>
    </dgm:pt>
    <dgm:pt modelId="{1FD7AB00-4702-4AF7-9D2F-253E329A4370}" type="sibTrans" cxnId="{1636537F-1105-4997-8A81-DBCA51E26083}">
      <dgm:prSet/>
      <dgm:spPr/>
      <dgm:t>
        <a:bodyPr/>
        <a:lstStyle/>
        <a:p>
          <a:endParaRPr lang="en-US"/>
        </a:p>
      </dgm:t>
    </dgm:pt>
    <dgm:pt modelId="{3AE29781-4446-43DF-948D-6CED99687B88}">
      <dgm:prSet/>
      <dgm:spPr/>
      <dgm:t>
        <a:bodyPr/>
        <a:lstStyle/>
        <a:p>
          <a:r>
            <a:rPr lang="en-IN" dirty="0"/>
            <a:t>R. Satya Sai - 2110030256 </a:t>
          </a:r>
          <a:endParaRPr lang="en-US" dirty="0"/>
        </a:p>
      </dgm:t>
    </dgm:pt>
    <dgm:pt modelId="{26751186-54CD-496D-981B-CADC8325C200}" type="parTrans" cxnId="{86704D34-B925-4C08-B379-3FB3C9987211}">
      <dgm:prSet/>
      <dgm:spPr/>
      <dgm:t>
        <a:bodyPr/>
        <a:lstStyle/>
        <a:p>
          <a:endParaRPr lang="en-US"/>
        </a:p>
      </dgm:t>
    </dgm:pt>
    <dgm:pt modelId="{7F0318E1-6175-406E-9169-E8F39EC8B869}" type="sibTrans" cxnId="{86704D34-B925-4C08-B379-3FB3C9987211}">
      <dgm:prSet/>
      <dgm:spPr/>
      <dgm:t>
        <a:bodyPr/>
        <a:lstStyle/>
        <a:p>
          <a:endParaRPr lang="en-US"/>
        </a:p>
      </dgm:t>
    </dgm:pt>
    <dgm:pt modelId="{A235C224-3967-4B77-A573-E0D665EC3175}">
      <dgm:prSet/>
      <dgm:spPr/>
      <dgm:t>
        <a:bodyPr/>
        <a:lstStyle/>
        <a:p>
          <a:r>
            <a:rPr lang="en-IN"/>
            <a:t>V. Yeshwanth Sai  - 2110030216</a:t>
          </a:r>
          <a:endParaRPr lang="en-US"/>
        </a:p>
      </dgm:t>
    </dgm:pt>
    <dgm:pt modelId="{6AD7F2C9-11F5-4E25-9EC8-01C3104AC8A4}" type="parTrans" cxnId="{2F15CBE9-EB0A-4990-B16E-7073F1049514}">
      <dgm:prSet/>
      <dgm:spPr/>
      <dgm:t>
        <a:bodyPr/>
        <a:lstStyle/>
        <a:p>
          <a:endParaRPr lang="en-US"/>
        </a:p>
      </dgm:t>
    </dgm:pt>
    <dgm:pt modelId="{AFBC684D-9C8C-4A95-AFB3-6ADB2D2847F2}" type="sibTrans" cxnId="{2F15CBE9-EB0A-4990-B16E-7073F1049514}">
      <dgm:prSet/>
      <dgm:spPr/>
      <dgm:t>
        <a:bodyPr/>
        <a:lstStyle/>
        <a:p>
          <a:endParaRPr lang="en-US"/>
        </a:p>
      </dgm:t>
    </dgm:pt>
    <dgm:pt modelId="{64E23E67-BFCA-47BA-BF0C-B319646A3E64}">
      <dgm:prSet/>
      <dgm:spPr/>
      <dgm:t>
        <a:bodyPr/>
        <a:lstStyle/>
        <a:p>
          <a:r>
            <a:rPr lang="en-IN" dirty="0"/>
            <a:t>CH. Dileep Reddy – 2110030307</a:t>
          </a:r>
          <a:endParaRPr lang="en-US" dirty="0"/>
        </a:p>
      </dgm:t>
    </dgm:pt>
    <dgm:pt modelId="{145662E1-6485-4683-8732-D52C03E7B2D5}" type="parTrans" cxnId="{875B9E42-56A3-48D1-9212-89EDE384D828}">
      <dgm:prSet/>
      <dgm:spPr/>
      <dgm:t>
        <a:bodyPr/>
        <a:lstStyle/>
        <a:p>
          <a:endParaRPr lang="en-US"/>
        </a:p>
      </dgm:t>
    </dgm:pt>
    <dgm:pt modelId="{D3D798A6-5786-4D0A-A65B-E1FBFEC8CFDF}" type="sibTrans" cxnId="{875B9E42-56A3-48D1-9212-89EDE384D828}">
      <dgm:prSet/>
      <dgm:spPr/>
      <dgm:t>
        <a:bodyPr/>
        <a:lstStyle/>
        <a:p>
          <a:endParaRPr lang="en-US"/>
        </a:p>
      </dgm:t>
    </dgm:pt>
    <dgm:pt modelId="{EBE42B40-6B53-4567-A3C8-9B23897CC1EF}" type="pres">
      <dgm:prSet presAssocID="{5F43DECC-B83C-4492-AE30-0DF47FFC49A2}" presName="linear" presStyleCnt="0">
        <dgm:presLayoutVars>
          <dgm:dir/>
          <dgm:animLvl val="lvl"/>
          <dgm:resizeHandles val="exact"/>
        </dgm:presLayoutVars>
      </dgm:prSet>
      <dgm:spPr/>
    </dgm:pt>
    <dgm:pt modelId="{1E0AF2A9-AC17-4D47-ACE8-124BE2E4932A}" type="pres">
      <dgm:prSet presAssocID="{AD4D970F-CF2B-4361-BE11-2257479532F9}" presName="parentLin" presStyleCnt="0"/>
      <dgm:spPr/>
    </dgm:pt>
    <dgm:pt modelId="{4BC4D416-A5ED-4A9D-AF2B-2E23365A1C96}" type="pres">
      <dgm:prSet presAssocID="{AD4D970F-CF2B-4361-BE11-2257479532F9}" presName="parentLeftMargin" presStyleLbl="node1" presStyleIdx="0" presStyleCnt="5"/>
      <dgm:spPr/>
    </dgm:pt>
    <dgm:pt modelId="{F3059103-9781-4A69-9D9A-9EBC6A8DB30C}" type="pres">
      <dgm:prSet presAssocID="{AD4D970F-CF2B-4361-BE11-2257479532F9}" presName="parentText" presStyleLbl="node1" presStyleIdx="0" presStyleCnt="5" custScaleX="121963">
        <dgm:presLayoutVars>
          <dgm:chMax val="0"/>
          <dgm:bulletEnabled val="1"/>
        </dgm:presLayoutVars>
      </dgm:prSet>
      <dgm:spPr/>
    </dgm:pt>
    <dgm:pt modelId="{3FA4A0F4-5BFE-4C20-B5C5-0572ED3088C4}" type="pres">
      <dgm:prSet presAssocID="{AD4D970F-CF2B-4361-BE11-2257479532F9}" presName="negativeSpace" presStyleCnt="0"/>
      <dgm:spPr/>
    </dgm:pt>
    <dgm:pt modelId="{FB0E9915-6BD7-403E-B3B4-42805B5F1D88}" type="pres">
      <dgm:prSet presAssocID="{AD4D970F-CF2B-4361-BE11-2257479532F9}" presName="childText" presStyleLbl="conFgAcc1" presStyleIdx="0" presStyleCnt="5">
        <dgm:presLayoutVars>
          <dgm:bulletEnabled val="1"/>
        </dgm:presLayoutVars>
      </dgm:prSet>
      <dgm:spPr/>
    </dgm:pt>
    <dgm:pt modelId="{0C36D755-B7C8-44EE-924F-ADFA9C7B3D9F}" type="pres">
      <dgm:prSet presAssocID="{38D1A395-3960-4F0F-9742-6CCA595D030F}" presName="spaceBetweenRectangles" presStyleCnt="0"/>
      <dgm:spPr/>
    </dgm:pt>
    <dgm:pt modelId="{327E17A7-1DC1-42BF-9D1C-D7EF799563D5}" type="pres">
      <dgm:prSet presAssocID="{EA70959C-5207-4622-A42E-FC3127CB4BC2}" presName="parentLin" presStyleCnt="0"/>
      <dgm:spPr/>
    </dgm:pt>
    <dgm:pt modelId="{09418DD2-E634-4452-868E-93396CF704A0}" type="pres">
      <dgm:prSet presAssocID="{EA70959C-5207-4622-A42E-FC3127CB4BC2}" presName="parentLeftMargin" presStyleLbl="node1" presStyleIdx="0" presStyleCnt="5"/>
      <dgm:spPr/>
    </dgm:pt>
    <dgm:pt modelId="{A211153D-FC97-496D-A676-C05C0CE930B5}" type="pres">
      <dgm:prSet presAssocID="{EA70959C-5207-4622-A42E-FC3127CB4BC2}" presName="parentText" presStyleLbl="node1" presStyleIdx="1" presStyleCnt="5" custScaleX="109184">
        <dgm:presLayoutVars>
          <dgm:chMax val="0"/>
          <dgm:bulletEnabled val="1"/>
        </dgm:presLayoutVars>
      </dgm:prSet>
      <dgm:spPr/>
    </dgm:pt>
    <dgm:pt modelId="{7FC3F610-B8F0-44CD-8542-3BB6BB6A5DF2}" type="pres">
      <dgm:prSet presAssocID="{EA70959C-5207-4622-A42E-FC3127CB4BC2}" presName="negativeSpace" presStyleCnt="0"/>
      <dgm:spPr/>
    </dgm:pt>
    <dgm:pt modelId="{E9ECD5BA-42E9-466B-A246-AFC9145535B0}" type="pres">
      <dgm:prSet presAssocID="{EA70959C-5207-4622-A42E-FC3127CB4BC2}" presName="childText" presStyleLbl="conFgAcc1" presStyleIdx="1" presStyleCnt="5">
        <dgm:presLayoutVars>
          <dgm:bulletEnabled val="1"/>
        </dgm:presLayoutVars>
      </dgm:prSet>
      <dgm:spPr/>
    </dgm:pt>
    <dgm:pt modelId="{3F73692E-3370-4C3C-A25C-688A644EA369}" type="pres">
      <dgm:prSet presAssocID="{1FD7AB00-4702-4AF7-9D2F-253E329A4370}" presName="spaceBetweenRectangles" presStyleCnt="0"/>
      <dgm:spPr/>
    </dgm:pt>
    <dgm:pt modelId="{AAA9F1A2-79E8-46FF-80E2-0E40E3387D16}" type="pres">
      <dgm:prSet presAssocID="{3AE29781-4446-43DF-948D-6CED99687B88}" presName="parentLin" presStyleCnt="0"/>
      <dgm:spPr/>
    </dgm:pt>
    <dgm:pt modelId="{7B7DF83D-AFB0-42BC-B0FE-D8B59DA04118}" type="pres">
      <dgm:prSet presAssocID="{3AE29781-4446-43DF-948D-6CED99687B88}" presName="parentLeftMargin" presStyleLbl="node1" presStyleIdx="1" presStyleCnt="5"/>
      <dgm:spPr/>
    </dgm:pt>
    <dgm:pt modelId="{F8A7E08B-7504-4DF1-BE49-608A56C1273C}" type="pres">
      <dgm:prSet presAssocID="{3AE29781-4446-43DF-948D-6CED99687B88}" presName="parentText" presStyleLbl="node1" presStyleIdx="2" presStyleCnt="5" custScaleX="94922">
        <dgm:presLayoutVars>
          <dgm:chMax val="0"/>
          <dgm:bulletEnabled val="1"/>
        </dgm:presLayoutVars>
      </dgm:prSet>
      <dgm:spPr/>
    </dgm:pt>
    <dgm:pt modelId="{51867D66-730D-434F-978D-32CD5A645DA9}" type="pres">
      <dgm:prSet presAssocID="{3AE29781-4446-43DF-948D-6CED99687B88}" presName="negativeSpace" presStyleCnt="0"/>
      <dgm:spPr/>
    </dgm:pt>
    <dgm:pt modelId="{FE984887-7AFD-457A-AD6D-5D85904E9126}" type="pres">
      <dgm:prSet presAssocID="{3AE29781-4446-43DF-948D-6CED99687B88}" presName="childText" presStyleLbl="conFgAcc1" presStyleIdx="2" presStyleCnt="5">
        <dgm:presLayoutVars>
          <dgm:bulletEnabled val="1"/>
        </dgm:presLayoutVars>
      </dgm:prSet>
      <dgm:spPr/>
    </dgm:pt>
    <dgm:pt modelId="{F4BC4069-E4EB-4364-B199-97741505F879}" type="pres">
      <dgm:prSet presAssocID="{7F0318E1-6175-406E-9169-E8F39EC8B869}" presName="spaceBetweenRectangles" presStyleCnt="0"/>
      <dgm:spPr/>
    </dgm:pt>
    <dgm:pt modelId="{5C1B2184-4BAE-4C47-8B5E-506B96CA639C}" type="pres">
      <dgm:prSet presAssocID="{A235C224-3967-4B77-A573-E0D665EC3175}" presName="parentLin" presStyleCnt="0"/>
      <dgm:spPr/>
    </dgm:pt>
    <dgm:pt modelId="{EB6C5618-B6A0-4A1A-AD4E-F49277571708}" type="pres">
      <dgm:prSet presAssocID="{A235C224-3967-4B77-A573-E0D665EC3175}" presName="parentLeftMargin" presStyleLbl="node1" presStyleIdx="2" presStyleCnt="5"/>
      <dgm:spPr/>
    </dgm:pt>
    <dgm:pt modelId="{923B0FF5-6C31-434F-AB96-FF39B3B2ECC3}" type="pres">
      <dgm:prSet presAssocID="{A235C224-3967-4B77-A573-E0D665EC3175}" presName="parentText" presStyleLbl="node1" presStyleIdx="3" presStyleCnt="5" custScaleX="106104">
        <dgm:presLayoutVars>
          <dgm:chMax val="0"/>
          <dgm:bulletEnabled val="1"/>
        </dgm:presLayoutVars>
      </dgm:prSet>
      <dgm:spPr/>
    </dgm:pt>
    <dgm:pt modelId="{22AD48A8-6412-4250-B4C5-C88175DDE5A4}" type="pres">
      <dgm:prSet presAssocID="{A235C224-3967-4B77-A573-E0D665EC3175}" presName="negativeSpace" presStyleCnt="0"/>
      <dgm:spPr/>
    </dgm:pt>
    <dgm:pt modelId="{0DB75B81-4C55-4A2F-BBB0-5AB2BF4652AD}" type="pres">
      <dgm:prSet presAssocID="{A235C224-3967-4B77-A573-E0D665EC3175}" presName="childText" presStyleLbl="conFgAcc1" presStyleIdx="3" presStyleCnt="5">
        <dgm:presLayoutVars>
          <dgm:bulletEnabled val="1"/>
        </dgm:presLayoutVars>
      </dgm:prSet>
      <dgm:spPr/>
    </dgm:pt>
    <dgm:pt modelId="{E9C3113C-C514-4515-8100-BA93405E54C5}" type="pres">
      <dgm:prSet presAssocID="{AFBC684D-9C8C-4A95-AFB3-6ADB2D2847F2}" presName="spaceBetweenRectangles" presStyleCnt="0"/>
      <dgm:spPr/>
    </dgm:pt>
    <dgm:pt modelId="{494E44D3-FEBC-4A1E-9930-03B37E5903CD}" type="pres">
      <dgm:prSet presAssocID="{64E23E67-BFCA-47BA-BF0C-B319646A3E64}" presName="parentLin" presStyleCnt="0"/>
      <dgm:spPr/>
    </dgm:pt>
    <dgm:pt modelId="{B0572FFD-514D-4967-894C-F3A2E32EE5CC}" type="pres">
      <dgm:prSet presAssocID="{64E23E67-BFCA-47BA-BF0C-B319646A3E64}" presName="parentLeftMargin" presStyleLbl="node1" presStyleIdx="3" presStyleCnt="5"/>
      <dgm:spPr/>
    </dgm:pt>
    <dgm:pt modelId="{387226BC-F887-4D53-B50D-D79841764CB9}" type="pres">
      <dgm:prSet presAssocID="{64E23E67-BFCA-47BA-BF0C-B319646A3E64}" presName="parentText" presStyleLbl="node1" presStyleIdx="4" presStyleCnt="5" custScaleX="110383">
        <dgm:presLayoutVars>
          <dgm:chMax val="0"/>
          <dgm:bulletEnabled val="1"/>
        </dgm:presLayoutVars>
      </dgm:prSet>
      <dgm:spPr/>
    </dgm:pt>
    <dgm:pt modelId="{8B8258B0-8FEA-4A1E-85B9-FEEDD3A479F0}" type="pres">
      <dgm:prSet presAssocID="{64E23E67-BFCA-47BA-BF0C-B319646A3E64}" presName="negativeSpace" presStyleCnt="0"/>
      <dgm:spPr/>
    </dgm:pt>
    <dgm:pt modelId="{DF156DCF-75F7-4016-8EE8-E705EA226B5A}" type="pres">
      <dgm:prSet presAssocID="{64E23E67-BFCA-47BA-BF0C-B319646A3E64}" presName="childText" presStyleLbl="conFgAcc1" presStyleIdx="4" presStyleCnt="5">
        <dgm:presLayoutVars>
          <dgm:bulletEnabled val="1"/>
        </dgm:presLayoutVars>
      </dgm:prSet>
      <dgm:spPr/>
    </dgm:pt>
  </dgm:ptLst>
  <dgm:cxnLst>
    <dgm:cxn modelId="{956F8016-5C57-4EDB-A8F1-BA9D9C35ECEE}" type="presOf" srcId="{64E23E67-BFCA-47BA-BF0C-B319646A3E64}" destId="{B0572FFD-514D-4967-894C-F3A2E32EE5CC}" srcOrd="0" destOrd="0" presId="urn:microsoft.com/office/officeart/2005/8/layout/list1"/>
    <dgm:cxn modelId="{E4D23723-EDEC-44E1-93BB-51757F614522}" srcId="{5F43DECC-B83C-4492-AE30-0DF47FFC49A2}" destId="{AD4D970F-CF2B-4361-BE11-2257479532F9}" srcOrd="0" destOrd="0" parTransId="{575DADEB-74FC-4EA8-830F-6BF77CB9AA80}" sibTransId="{38D1A395-3960-4F0F-9742-6CCA595D030F}"/>
    <dgm:cxn modelId="{DF790B2F-1D91-4705-8A8F-22274580D363}" type="presOf" srcId="{EA70959C-5207-4622-A42E-FC3127CB4BC2}" destId="{A211153D-FC97-496D-A676-C05C0CE930B5}" srcOrd="1" destOrd="0" presId="urn:microsoft.com/office/officeart/2005/8/layout/list1"/>
    <dgm:cxn modelId="{86704D34-B925-4C08-B379-3FB3C9987211}" srcId="{5F43DECC-B83C-4492-AE30-0DF47FFC49A2}" destId="{3AE29781-4446-43DF-948D-6CED99687B88}" srcOrd="2" destOrd="0" parTransId="{26751186-54CD-496D-981B-CADC8325C200}" sibTransId="{7F0318E1-6175-406E-9169-E8F39EC8B869}"/>
    <dgm:cxn modelId="{025FCF5F-5D1A-486F-AEFB-46A947AEF401}" type="presOf" srcId="{AD4D970F-CF2B-4361-BE11-2257479532F9}" destId="{4BC4D416-A5ED-4A9D-AF2B-2E23365A1C96}" srcOrd="0" destOrd="0" presId="urn:microsoft.com/office/officeart/2005/8/layout/list1"/>
    <dgm:cxn modelId="{875B9E42-56A3-48D1-9212-89EDE384D828}" srcId="{5F43DECC-B83C-4492-AE30-0DF47FFC49A2}" destId="{64E23E67-BFCA-47BA-BF0C-B319646A3E64}" srcOrd="4" destOrd="0" parTransId="{145662E1-6485-4683-8732-D52C03E7B2D5}" sibTransId="{D3D798A6-5786-4D0A-A65B-E1FBFEC8CFDF}"/>
    <dgm:cxn modelId="{7F51CB57-B543-424F-933B-F94506AA5CC2}" type="presOf" srcId="{64E23E67-BFCA-47BA-BF0C-B319646A3E64}" destId="{387226BC-F887-4D53-B50D-D79841764CB9}" srcOrd="1" destOrd="0" presId="urn:microsoft.com/office/officeart/2005/8/layout/list1"/>
    <dgm:cxn modelId="{1636537F-1105-4997-8A81-DBCA51E26083}" srcId="{5F43DECC-B83C-4492-AE30-0DF47FFC49A2}" destId="{EA70959C-5207-4622-A42E-FC3127CB4BC2}" srcOrd="1" destOrd="0" parTransId="{9B58B318-7247-4A47-B8AB-E33A3763DF14}" sibTransId="{1FD7AB00-4702-4AF7-9D2F-253E329A4370}"/>
    <dgm:cxn modelId="{D959638B-F5EA-4F26-9B2C-1721728FAB7D}" type="presOf" srcId="{A235C224-3967-4B77-A573-E0D665EC3175}" destId="{EB6C5618-B6A0-4A1A-AD4E-F49277571708}" srcOrd="0" destOrd="0" presId="urn:microsoft.com/office/officeart/2005/8/layout/list1"/>
    <dgm:cxn modelId="{82CAF48F-0627-410F-BE37-E447D025E7FE}" type="presOf" srcId="{3AE29781-4446-43DF-948D-6CED99687B88}" destId="{7B7DF83D-AFB0-42BC-B0FE-D8B59DA04118}" srcOrd="0" destOrd="0" presId="urn:microsoft.com/office/officeart/2005/8/layout/list1"/>
    <dgm:cxn modelId="{DB98AC98-FC89-4A7C-A276-30E11218BD0E}" type="presOf" srcId="{AD4D970F-CF2B-4361-BE11-2257479532F9}" destId="{F3059103-9781-4A69-9D9A-9EBC6A8DB30C}" srcOrd="1" destOrd="0" presId="urn:microsoft.com/office/officeart/2005/8/layout/list1"/>
    <dgm:cxn modelId="{989854C3-3E21-437F-B48F-0CD58233F480}" type="presOf" srcId="{5F43DECC-B83C-4492-AE30-0DF47FFC49A2}" destId="{EBE42B40-6B53-4567-A3C8-9B23897CC1EF}" srcOrd="0" destOrd="0" presId="urn:microsoft.com/office/officeart/2005/8/layout/list1"/>
    <dgm:cxn modelId="{0006EECE-B5F5-4B06-8C59-658708B79744}" type="presOf" srcId="{3AE29781-4446-43DF-948D-6CED99687B88}" destId="{F8A7E08B-7504-4DF1-BE49-608A56C1273C}" srcOrd="1" destOrd="0" presId="urn:microsoft.com/office/officeart/2005/8/layout/list1"/>
    <dgm:cxn modelId="{F49E8DD7-E594-4CB4-BEA2-5E3FF19D56CB}" type="presOf" srcId="{EA70959C-5207-4622-A42E-FC3127CB4BC2}" destId="{09418DD2-E634-4452-868E-93396CF704A0}" srcOrd="0" destOrd="0" presId="urn:microsoft.com/office/officeart/2005/8/layout/list1"/>
    <dgm:cxn modelId="{4D0DCBD8-46B9-4D24-A1AC-0155210CDB6E}" type="presOf" srcId="{A235C224-3967-4B77-A573-E0D665EC3175}" destId="{923B0FF5-6C31-434F-AB96-FF39B3B2ECC3}" srcOrd="1" destOrd="0" presId="urn:microsoft.com/office/officeart/2005/8/layout/list1"/>
    <dgm:cxn modelId="{2F15CBE9-EB0A-4990-B16E-7073F1049514}" srcId="{5F43DECC-B83C-4492-AE30-0DF47FFC49A2}" destId="{A235C224-3967-4B77-A573-E0D665EC3175}" srcOrd="3" destOrd="0" parTransId="{6AD7F2C9-11F5-4E25-9EC8-01C3104AC8A4}" sibTransId="{AFBC684D-9C8C-4A95-AFB3-6ADB2D2847F2}"/>
    <dgm:cxn modelId="{7BAD8A74-0A66-4533-A8B7-477DC150F1DF}" type="presParOf" srcId="{EBE42B40-6B53-4567-A3C8-9B23897CC1EF}" destId="{1E0AF2A9-AC17-4D47-ACE8-124BE2E4932A}" srcOrd="0" destOrd="0" presId="urn:microsoft.com/office/officeart/2005/8/layout/list1"/>
    <dgm:cxn modelId="{7A6BF515-0818-4708-A7ED-6E15574C562E}" type="presParOf" srcId="{1E0AF2A9-AC17-4D47-ACE8-124BE2E4932A}" destId="{4BC4D416-A5ED-4A9D-AF2B-2E23365A1C96}" srcOrd="0" destOrd="0" presId="urn:microsoft.com/office/officeart/2005/8/layout/list1"/>
    <dgm:cxn modelId="{6BEA7199-2CE6-4DB9-B613-82E1FE90ED23}" type="presParOf" srcId="{1E0AF2A9-AC17-4D47-ACE8-124BE2E4932A}" destId="{F3059103-9781-4A69-9D9A-9EBC6A8DB30C}" srcOrd="1" destOrd="0" presId="urn:microsoft.com/office/officeart/2005/8/layout/list1"/>
    <dgm:cxn modelId="{676897AB-E857-4898-9C2D-134857418C92}" type="presParOf" srcId="{EBE42B40-6B53-4567-A3C8-9B23897CC1EF}" destId="{3FA4A0F4-5BFE-4C20-B5C5-0572ED3088C4}" srcOrd="1" destOrd="0" presId="urn:microsoft.com/office/officeart/2005/8/layout/list1"/>
    <dgm:cxn modelId="{8D7AAED4-94B7-47EF-8EA2-46E4D3B509B1}" type="presParOf" srcId="{EBE42B40-6B53-4567-A3C8-9B23897CC1EF}" destId="{FB0E9915-6BD7-403E-B3B4-42805B5F1D88}" srcOrd="2" destOrd="0" presId="urn:microsoft.com/office/officeart/2005/8/layout/list1"/>
    <dgm:cxn modelId="{43C008EB-9C60-4B0E-B043-CC924EDF4B8B}" type="presParOf" srcId="{EBE42B40-6B53-4567-A3C8-9B23897CC1EF}" destId="{0C36D755-B7C8-44EE-924F-ADFA9C7B3D9F}" srcOrd="3" destOrd="0" presId="urn:microsoft.com/office/officeart/2005/8/layout/list1"/>
    <dgm:cxn modelId="{D34DEDD4-2574-434D-980B-8F7558C549D0}" type="presParOf" srcId="{EBE42B40-6B53-4567-A3C8-9B23897CC1EF}" destId="{327E17A7-1DC1-42BF-9D1C-D7EF799563D5}" srcOrd="4" destOrd="0" presId="urn:microsoft.com/office/officeart/2005/8/layout/list1"/>
    <dgm:cxn modelId="{A7ED36ED-5BF5-492E-931B-9D6020B98A06}" type="presParOf" srcId="{327E17A7-1DC1-42BF-9D1C-D7EF799563D5}" destId="{09418DD2-E634-4452-868E-93396CF704A0}" srcOrd="0" destOrd="0" presId="urn:microsoft.com/office/officeart/2005/8/layout/list1"/>
    <dgm:cxn modelId="{E04DCB29-4634-46C2-95A9-2F39F63C8A0B}" type="presParOf" srcId="{327E17A7-1DC1-42BF-9D1C-D7EF799563D5}" destId="{A211153D-FC97-496D-A676-C05C0CE930B5}" srcOrd="1" destOrd="0" presId="urn:microsoft.com/office/officeart/2005/8/layout/list1"/>
    <dgm:cxn modelId="{4973B1EC-8057-40EC-964A-8F1C3B457109}" type="presParOf" srcId="{EBE42B40-6B53-4567-A3C8-9B23897CC1EF}" destId="{7FC3F610-B8F0-44CD-8542-3BB6BB6A5DF2}" srcOrd="5" destOrd="0" presId="urn:microsoft.com/office/officeart/2005/8/layout/list1"/>
    <dgm:cxn modelId="{233F4039-FA1A-499F-ADE9-1F7028575584}" type="presParOf" srcId="{EBE42B40-6B53-4567-A3C8-9B23897CC1EF}" destId="{E9ECD5BA-42E9-466B-A246-AFC9145535B0}" srcOrd="6" destOrd="0" presId="urn:microsoft.com/office/officeart/2005/8/layout/list1"/>
    <dgm:cxn modelId="{2D96D8F9-EE8D-4863-B41A-EBA0CB6D6108}" type="presParOf" srcId="{EBE42B40-6B53-4567-A3C8-9B23897CC1EF}" destId="{3F73692E-3370-4C3C-A25C-688A644EA369}" srcOrd="7" destOrd="0" presId="urn:microsoft.com/office/officeart/2005/8/layout/list1"/>
    <dgm:cxn modelId="{F2112167-3088-47D4-9386-ED6B3601D846}" type="presParOf" srcId="{EBE42B40-6B53-4567-A3C8-9B23897CC1EF}" destId="{AAA9F1A2-79E8-46FF-80E2-0E40E3387D16}" srcOrd="8" destOrd="0" presId="urn:microsoft.com/office/officeart/2005/8/layout/list1"/>
    <dgm:cxn modelId="{9B15E667-F44F-454E-B60C-889844C95AA2}" type="presParOf" srcId="{AAA9F1A2-79E8-46FF-80E2-0E40E3387D16}" destId="{7B7DF83D-AFB0-42BC-B0FE-D8B59DA04118}" srcOrd="0" destOrd="0" presId="urn:microsoft.com/office/officeart/2005/8/layout/list1"/>
    <dgm:cxn modelId="{91E9A706-E17A-4040-9AE1-A6B4B8F1B66D}" type="presParOf" srcId="{AAA9F1A2-79E8-46FF-80E2-0E40E3387D16}" destId="{F8A7E08B-7504-4DF1-BE49-608A56C1273C}" srcOrd="1" destOrd="0" presId="urn:microsoft.com/office/officeart/2005/8/layout/list1"/>
    <dgm:cxn modelId="{A6BCCC2A-49A2-496A-8D14-4D01B3F93B0F}" type="presParOf" srcId="{EBE42B40-6B53-4567-A3C8-9B23897CC1EF}" destId="{51867D66-730D-434F-978D-32CD5A645DA9}" srcOrd="9" destOrd="0" presId="urn:microsoft.com/office/officeart/2005/8/layout/list1"/>
    <dgm:cxn modelId="{7313EEC8-3C0E-4400-BC98-B347F058D895}" type="presParOf" srcId="{EBE42B40-6B53-4567-A3C8-9B23897CC1EF}" destId="{FE984887-7AFD-457A-AD6D-5D85904E9126}" srcOrd="10" destOrd="0" presId="urn:microsoft.com/office/officeart/2005/8/layout/list1"/>
    <dgm:cxn modelId="{44727D18-1972-4FC8-9980-4FBCF68D9C59}" type="presParOf" srcId="{EBE42B40-6B53-4567-A3C8-9B23897CC1EF}" destId="{F4BC4069-E4EB-4364-B199-97741505F879}" srcOrd="11" destOrd="0" presId="urn:microsoft.com/office/officeart/2005/8/layout/list1"/>
    <dgm:cxn modelId="{30737556-2555-4B39-A460-113218E6C288}" type="presParOf" srcId="{EBE42B40-6B53-4567-A3C8-9B23897CC1EF}" destId="{5C1B2184-4BAE-4C47-8B5E-506B96CA639C}" srcOrd="12" destOrd="0" presId="urn:microsoft.com/office/officeart/2005/8/layout/list1"/>
    <dgm:cxn modelId="{0182250C-A51B-437D-9D06-01E07B060906}" type="presParOf" srcId="{5C1B2184-4BAE-4C47-8B5E-506B96CA639C}" destId="{EB6C5618-B6A0-4A1A-AD4E-F49277571708}" srcOrd="0" destOrd="0" presId="urn:microsoft.com/office/officeart/2005/8/layout/list1"/>
    <dgm:cxn modelId="{ADF70316-C924-4FF2-B969-0F42A879C1DA}" type="presParOf" srcId="{5C1B2184-4BAE-4C47-8B5E-506B96CA639C}" destId="{923B0FF5-6C31-434F-AB96-FF39B3B2ECC3}" srcOrd="1" destOrd="0" presId="urn:microsoft.com/office/officeart/2005/8/layout/list1"/>
    <dgm:cxn modelId="{0A8E36B6-306E-49BC-8416-D4C00A9FE941}" type="presParOf" srcId="{EBE42B40-6B53-4567-A3C8-9B23897CC1EF}" destId="{22AD48A8-6412-4250-B4C5-C88175DDE5A4}" srcOrd="13" destOrd="0" presId="urn:microsoft.com/office/officeart/2005/8/layout/list1"/>
    <dgm:cxn modelId="{7AD1438B-54E6-4F88-8BAF-F546ECD11181}" type="presParOf" srcId="{EBE42B40-6B53-4567-A3C8-9B23897CC1EF}" destId="{0DB75B81-4C55-4A2F-BBB0-5AB2BF4652AD}" srcOrd="14" destOrd="0" presId="urn:microsoft.com/office/officeart/2005/8/layout/list1"/>
    <dgm:cxn modelId="{9961A45A-F14B-4382-908A-CAC691A8D373}" type="presParOf" srcId="{EBE42B40-6B53-4567-A3C8-9B23897CC1EF}" destId="{E9C3113C-C514-4515-8100-BA93405E54C5}" srcOrd="15" destOrd="0" presId="urn:microsoft.com/office/officeart/2005/8/layout/list1"/>
    <dgm:cxn modelId="{12B7F22C-D4D3-4467-AAD5-06AF815F7B5E}" type="presParOf" srcId="{EBE42B40-6B53-4567-A3C8-9B23897CC1EF}" destId="{494E44D3-FEBC-4A1E-9930-03B37E5903CD}" srcOrd="16" destOrd="0" presId="urn:microsoft.com/office/officeart/2005/8/layout/list1"/>
    <dgm:cxn modelId="{23FE6356-2708-47EA-9DB5-7F52BFE8F778}" type="presParOf" srcId="{494E44D3-FEBC-4A1E-9930-03B37E5903CD}" destId="{B0572FFD-514D-4967-894C-F3A2E32EE5CC}" srcOrd="0" destOrd="0" presId="urn:microsoft.com/office/officeart/2005/8/layout/list1"/>
    <dgm:cxn modelId="{B5AEC4BD-6FE4-4C05-8DF1-6DFF2BA3F07E}" type="presParOf" srcId="{494E44D3-FEBC-4A1E-9930-03B37E5903CD}" destId="{387226BC-F887-4D53-B50D-D79841764CB9}" srcOrd="1" destOrd="0" presId="urn:microsoft.com/office/officeart/2005/8/layout/list1"/>
    <dgm:cxn modelId="{A48BE326-5D49-4CB3-A920-7EF2BEA7D267}" type="presParOf" srcId="{EBE42B40-6B53-4567-A3C8-9B23897CC1EF}" destId="{8B8258B0-8FEA-4A1E-85B9-FEEDD3A479F0}" srcOrd="17" destOrd="0" presId="urn:microsoft.com/office/officeart/2005/8/layout/list1"/>
    <dgm:cxn modelId="{E7FF3519-2850-46B4-9706-9118FE397975}" type="presParOf" srcId="{EBE42B40-6B53-4567-A3C8-9B23897CC1EF}" destId="{DF156DCF-75F7-4016-8EE8-E705EA226B5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78F7BC-2926-409D-96C7-EBD6E5A8EA6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458E92E-7345-4A8D-99CB-933AF31AC40A}">
      <dgm:prSet/>
      <dgm:spPr/>
      <dgm:t>
        <a:bodyPr/>
        <a:lstStyle/>
        <a:p>
          <a:r>
            <a:rPr lang="en-US" dirty="0"/>
            <a:t>A face detection project involves using computer vision and machine learning techniques to detect and locate human faces in images or videos. The goal of such a project is to develop an algorithm or system that can accurately and efficiently identify the presence of a human face in an image or video frame, regardless of the position, orientation, or lighting conditions.</a:t>
          </a:r>
        </a:p>
      </dgm:t>
    </dgm:pt>
    <dgm:pt modelId="{0FB1E77D-FB85-48DB-A1C0-42CB3808D994}" type="parTrans" cxnId="{35788BD7-AC3E-465D-A42B-0B0DCB49BAF3}">
      <dgm:prSet/>
      <dgm:spPr/>
      <dgm:t>
        <a:bodyPr/>
        <a:lstStyle/>
        <a:p>
          <a:endParaRPr lang="en-US"/>
        </a:p>
      </dgm:t>
    </dgm:pt>
    <dgm:pt modelId="{4FACB24D-2AD8-49BB-8040-143A83DAFB73}" type="sibTrans" cxnId="{35788BD7-AC3E-465D-A42B-0B0DCB49BAF3}">
      <dgm:prSet/>
      <dgm:spPr/>
      <dgm:t>
        <a:bodyPr/>
        <a:lstStyle/>
        <a:p>
          <a:endParaRPr lang="en-US"/>
        </a:p>
      </dgm:t>
    </dgm:pt>
    <dgm:pt modelId="{B6A37D41-C3AA-480F-99CE-E79DAF92524F}">
      <dgm:prSet/>
      <dgm:spPr/>
      <dgm:t>
        <a:bodyPr/>
        <a:lstStyle/>
        <a:p>
          <a:r>
            <a:rPr lang="en-US" dirty="0"/>
            <a:t>To build a face detection system, one typically uses a combination of image processing and machine learning techniques. Image processing techniques such as edge detection, color segmentation, and feature extraction can be used to identify regions of an image that may contain a face. Machine learning algorithms such as support vector machines (SVM), neural networks, or deep learning models like Convolutional Neural Networks (CNNs) can be trained to classify these regions as faces or non-faces.</a:t>
          </a:r>
        </a:p>
      </dgm:t>
    </dgm:pt>
    <dgm:pt modelId="{BDE4AF80-1865-42AF-94C3-B149CBB26D99}" type="parTrans" cxnId="{2582F442-CC6F-44C5-8425-7E6790F97371}">
      <dgm:prSet/>
      <dgm:spPr/>
      <dgm:t>
        <a:bodyPr/>
        <a:lstStyle/>
        <a:p>
          <a:endParaRPr lang="en-US"/>
        </a:p>
      </dgm:t>
    </dgm:pt>
    <dgm:pt modelId="{05C9A75C-2317-4A9E-9645-656AA8886BA6}" type="sibTrans" cxnId="{2582F442-CC6F-44C5-8425-7E6790F97371}">
      <dgm:prSet/>
      <dgm:spPr/>
      <dgm:t>
        <a:bodyPr/>
        <a:lstStyle/>
        <a:p>
          <a:endParaRPr lang="en-US"/>
        </a:p>
      </dgm:t>
    </dgm:pt>
    <dgm:pt modelId="{3F4DA44A-2A83-4C01-8E25-CFC20812F9F1}" type="pres">
      <dgm:prSet presAssocID="{6278F7BC-2926-409D-96C7-EBD6E5A8EA67}" presName="hierChild1" presStyleCnt="0">
        <dgm:presLayoutVars>
          <dgm:chPref val="1"/>
          <dgm:dir/>
          <dgm:animOne val="branch"/>
          <dgm:animLvl val="lvl"/>
          <dgm:resizeHandles/>
        </dgm:presLayoutVars>
      </dgm:prSet>
      <dgm:spPr/>
    </dgm:pt>
    <dgm:pt modelId="{E6479ED5-ECBD-43CD-9795-1F0FD9DDA61B}" type="pres">
      <dgm:prSet presAssocID="{D458E92E-7345-4A8D-99CB-933AF31AC40A}" presName="hierRoot1" presStyleCnt="0"/>
      <dgm:spPr/>
    </dgm:pt>
    <dgm:pt modelId="{B7EDBC40-6494-49A0-A254-82C337301ABC}" type="pres">
      <dgm:prSet presAssocID="{D458E92E-7345-4A8D-99CB-933AF31AC40A}" presName="composite" presStyleCnt="0"/>
      <dgm:spPr/>
    </dgm:pt>
    <dgm:pt modelId="{D2F4DACF-5864-46BF-BD1E-DF037321C4AE}" type="pres">
      <dgm:prSet presAssocID="{D458E92E-7345-4A8D-99CB-933AF31AC40A}" presName="background" presStyleLbl="node0" presStyleIdx="0" presStyleCnt="2"/>
      <dgm:spPr/>
    </dgm:pt>
    <dgm:pt modelId="{5DB63775-F8FF-4FC0-A501-5BA17033D137}" type="pres">
      <dgm:prSet presAssocID="{D458E92E-7345-4A8D-99CB-933AF31AC40A}" presName="text" presStyleLbl="fgAcc0" presStyleIdx="0" presStyleCnt="2">
        <dgm:presLayoutVars>
          <dgm:chPref val="3"/>
        </dgm:presLayoutVars>
      </dgm:prSet>
      <dgm:spPr/>
    </dgm:pt>
    <dgm:pt modelId="{E4CE6DE2-ECD4-472E-817F-BE7B7852C855}" type="pres">
      <dgm:prSet presAssocID="{D458E92E-7345-4A8D-99CB-933AF31AC40A}" presName="hierChild2" presStyleCnt="0"/>
      <dgm:spPr/>
    </dgm:pt>
    <dgm:pt modelId="{E4105591-E052-46C1-A3A8-BF1E34B0548D}" type="pres">
      <dgm:prSet presAssocID="{B6A37D41-C3AA-480F-99CE-E79DAF92524F}" presName="hierRoot1" presStyleCnt="0"/>
      <dgm:spPr/>
    </dgm:pt>
    <dgm:pt modelId="{390FFBDD-243E-4C62-B10F-D73085BF0B03}" type="pres">
      <dgm:prSet presAssocID="{B6A37D41-C3AA-480F-99CE-E79DAF92524F}" presName="composite" presStyleCnt="0"/>
      <dgm:spPr/>
    </dgm:pt>
    <dgm:pt modelId="{20DE1579-A8D2-4E1D-947C-48E8E2FDEB63}" type="pres">
      <dgm:prSet presAssocID="{B6A37D41-C3AA-480F-99CE-E79DAF92524F}" presName="background" presStyleLbl="node0" presStyleIdx="1" presStyleCnt="2"/>
      <dgm:spPr/>
    </dgm:pt>
    <dgm:pt modelId="{54F060E9-135B-4357-B4EB-28C35130391D}" type="pres">
      <dgm:prSet presAssocID="{B6A37D41-C3AA-480F-99CE-E79DAF92524F}" presName="text" presStyleLbl="fgAcc0" presStyleIdx="1" presStyleCnt="2" custScaleY="113616">
        <dgm:presLayoutVars>
          <dgm:chPref val="3"/>
        </dgm:presLayoutVars>
      </dgm:prSet>
      <dgm:spPr/>
    </dgm:pt>
    <dgm:pt modelId="{224578DC-BC32-4544-A69C-7DF8B08E885C}" type="pres">
      <dgm:prSet presAssocID="{B6A37D41-C3AA-480F-99CE-E79DAF92524F}" presName="hierChild2" presStyleCnt="0"/>
      <dgm:spPr/>
    </dgm:pt>
  </dgm:ptLst>
  <dgm:cxnLst>
    <dgm:cxn modelId="{2582F442-CC6F-44C5-8425-7E6790F97371}" srcId="{6278F7BC-2926-409D-96C7-EBD6E5A8EA67}" destId="{B6A37D41-C3AA-480F-99CE-E79DAF92524F}" srcOrd="1" destOrd="0" parTransId="{BDE4AF80-1865-42AF-94C3-B149CBB26D99}" sibTransId="{05C9A75C-2317-4A9E-9645-656AA8886BA6}"/>
    <dgm:cxn modelId="{99E11181-9E60-4813-BF2C-D3FCB7186E11}" type="presOf" srcId="{B6A37D41-C3AA-480F-99CE-E79DAF92524F}" destId="{54F060E9-135B-4357-B4EB-28C35130391D}" srcOrd="0" destOrd="0" presId="urn:microsoft.com/office/officeart/2005/8/layout/hierarchy1"/>
    <dgm:cxn modelId="{1FB7059C-AE25-44C1-AEE9-96E9A874C60B}" type="presOf" srcId="{D458E92E-7345-4A8D-99CB-933AF31AC40A}" destId="{5DB63775-F8FF-4FC0-A501-5BA17033D137}" srcOrd="0" destOrd="0" presId="urn:microsoft.com/office/officeart/2005/8/layout/hierarchy1"/>
    <dgm:cxn modelId="{A3FE5FB6-F6CB-4105-9C49-65D7CCF60A08}" type="presOf" srcId="{6278F7BC-2926-409D-96C7-EBD6E5A8EA67}" destId="{3F4DA44A-2A83-4C01-8E25-CFC20812F9F1}" srcOrd="0" destOrd="0" presId="urn:microsoft.com/office/officeart/2005/8/layout/hierarchy1"/>
    <dgm:cxn modelId="{35788BD7-AC3E-465D-A42B-0B0DCB49BAF3}" srcId="{6278F7BC-2926-409D-96C7-EBD6E5A8EA67}" destId="{D458E92E-7345-4A8D-99CB-933AF31AC40A}" srcOrd="0" destOrd="0" parTransId="{0FB1E77D-FB85-48DB-A1C0-42CB3808D994}" sibTransId="{4FACB24D-2AD8-49BB-8040-143A83DAFB73}"/>
    <dgm:cxn modelId="{EB30CFEE-F532-4BE6-B5D3-90B81B40C2E9}" type="presParOf" srcId="{3F4DA44A-2A83-4C01-8E25-CFC20812F9F1}" destId="{E6479ED5-ECBD-43CD-9795-1F0FD9DDA61B}" srcOrd="0" destOrd="0" presId="urn:microsoft.com/office/officeart/2005/8/layout/hierarchy1"/>
    <dgm:cxn modelId="{224F42BA-A38D-49BA-BF61-E76DE38CAF04}" type="presParOf" srcId="{E6479ED5-ECBD-43CD-9795-1F0FD9DDA61B}" destId="{B7EDBC40-6494-49A0-A254-82C337301ABC}" srcOrd="0" destOrd="0" presId="urn:microsoft.com/office/officeart/2005/8/layout/hierarchy1"/>
    <dgm:cxn modelId="{6E2ECEE8-F624-4ECA-AC1C-BAF11486E4BC}" type="presParOf" srcId="{B7EDBC40-6494-49A0-A254-82C337301ABC}" destId="{D2F4DACF-5864-46BF-BD1E-DF037321C4AE}" srcOrd="0" destOrd="0" presId="urn:microsoft.com/office/officeart/2005/8/layout/hierarchy1"/>
    <dgm:cxn modelId="{3A5E478B-B64E-4FFA-8DA1-D78CA1708226}" type="presParOf" srcId="{B7EDBC40-6494-49A0-A254-82C337301ABC}" destId="{5DB63775-F8FF-4FC0-A501-5BA17033D137}" srcOrd="1" destOrd="0" presId="urn:microsoft.com/office/officeart/2005/8/layout/hierarchy1"/>
    <dgm:cxn modelId="{1B552152-23E6-470F-B4AA-DF9A47D9FFA9}" type="presParOf" srcId="{E6479ED5-ECBD-43CD-9795-1F0FD9DDA61B}" destId="{E4CE6DE2-ECD4-472E-817F-BE7B7852C855}" srcOrd="1" destOrd="0" presId="urn:microsoft.com/office/officeart/2005/8/layout/hierarchy1"/>
    <dgm:cxn modelId="{3B81B634-28C3-4A02-B99E-9F9687D3BBC2}" type="presParOf" srcId="{3F4DA44A-2A83-4C01-8E25-CFC20812F9F1}" destId="{E4105591-E052-46C1-A3A8-BF1E34B0548D}" srcOrd="1" destOrd="0" presId="urn:microsoft.com/office/officeart/2005/8/layout/hierarchy1"/>
    <dgm:cxn modelId="{38472941-6387-4060-A460-2D483BF2FD35}" type="presParOf" srcId="{E4105591-E052-46C1-A3A8-BF1E34B0548D}" destId="{390FFBDD-243E-4C62-B10F-D73085BF0B03}" srcOrd="0" destOrd="0" presId="urn:microsoft.com/office/officeart/2005/8/layout/hierarchy1"/>
    <dgm:cxn modelId="{5C22CC08-9A73-4A0A-9A59-6078C32E5193}" type="presParOf" srcId="{390FFBDD-243E-4C62-B10F-D73085BF0B03}" destId="{20DE1579-A8D2-4E1D-947C-48E8E2FDEB63}" srcOrd="0" destOrd="0" presId="urn:microsoft.com/office/officeart/2005/8/layout/hierarchy1"/>
    <dgm:cxn modelId="{07426692-3B9E-4A9B-BC0C-4AEE137E5CF7}" type="presParOf" srcId="{390FFBDD-243E-4C62-B10F-D73085BF0B03}" destId="{54F060E9-135B-4357-B4EB-28C35130391D}" srcOrd="1" destOrd="0" presId="urn:microsoft.com/office/officeart/2005/8/layout/hierarchy1"/>
    <dgm:cxn modelId="{CACC4B62-3CB6-4547-BD33-586A819A7F63}" type="presParOf" srcId="{E4105591-E052-46C1-A3A8-BF1E34B0548D}" destId="{224578DC-BC32-4544-A69C-7DF8B08E885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BC9C11-9BDE-4F31-83F4-0C57CA9C05B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67D12D5-3F1C-4A18-BBA3-523264E7BE20}">
      <dgm:prSet/>
      <dgm:spPr/>
      <dgm:t>
        <a:bodyPr/>
        <a:lstStyle/>
        <a:p>
          <a:r>
            <a:rPr lang="en-US" b="0" i="0" baseline="0" dirty="0">
              <a:solidFill>
                <a:schemeClr val="tx1"/>
              </a:solidFill>
            </a:rPr>
            <a:t>"Real-time Face Recognition: An Overview" by J.C. Chen et al. (IEEE Transactions on Pattern Analysis and Machine Intelligence, 2018). This paper provides a comprehensive overview of real-time face recognition algorithms and systems.</a:t>
          </a:r>
          <a:endParaRPr lang="en-US" dirty="0">
            <a:solidFill>
              <a:schemeClr val="tx1"/>
            </a:solidFill>
          </a:endParaRPr>
        </a:p>
      </dgm:t>
    </dgm:pt>
    <dgm:pt modelId="{F7420A85-1F2D-48FA-8E3C-EA90185B6171}" type="parTrans" cxnId="{7A219347-25DE-4DFD-9097-5DB49A74C5AA}">
      <dgm:prSet/>
      <dgm:spPr/>
      <dgm:t>
        <a:bodyPr/>
        <a:lstStyle/>
        <a:p>
          <a:endParaRPr lang="en-US"/>
        </a:p>
      </dgm:t>
    </dgm:pt>
    <dgm:pt modelId="{4447FA17-FC1D-4D89-8C24-AB556D24B78E}" type="sibTrans" cxnId="{7A219347-25DE-4DFD-9097-5DB49A74C5AA}">
      <dgm:prSet/>
      <dgm:spPr/>
      <dgm:t>
        <a:bodyPr/>
        <a:lstStyle/>
        <a:p>
          <a:endParaRPr lang="en-US"/>
        </a:p>
      </dgm:t>
    </dgm:pt>
    <dgm:pt modelId="{2CD43C4A-0A83-4861-866D-F5F8718F038E}">
      <dgm:prSet/>
      <dgm:spPr/>
      <dgm:t>
        <a:bodyPr/>
        <a:lstStyle/>
        <a:p>
          <a:r>
            <a:rPr lang="en-US" b="0" i="0" baseline="0"/>
            <a:t>"Real-time Face Detection and Recognition using OpenCV" by A. Rajkumar et al. (International Journal of Computer Applications, 2015). This paper presents an approach to real-time face detection and recognition using OpenCV and Eigenfaces</a:t>
          </a:r>
          <a:endParaRPr lang="en-US"/>
        </a:p>
      </dgm:t>
    </dgm:pt>
    <dgm:pt modelId="{C90A21CF-4A93-4EC4-A5B7-3A6BDFC71B89}" type="parTrans" cxnId="{D787D1A6-783B-4047-97CE-47685E7CD098}">
      <dgm:prSet/>
      <dgm:spPr/>
      <dgm:t>
        <a:bodyPr/>
        <a:lstStyle/>
        <a:p>
          <a:endParaRPr lang="en-US"/>
        </a:p>
      </dgm:t>
    </dgm:pt>
    <dgm:pt modelId="{FB04C20F-FDB5-49B7-A3BB-C0441C5A7219}" type="sibTrans" cxnId="{D787D1A6-783B-4047-97CE-47685E7CD098}">
      <dgm:prSet/>
      <dgm:spPr/>
      <dgm:t>
        <a:bodyPr/>
        <a:lstStyle/>
        <a:p>
          <a:endParaRPr lang="en-US"/>
        </a:p>
      </dgm:t>
    </dgm:pt>
    <dgm:pt modelId="{22EBC445-D3FC-457E-BA4D-E1749E93F541}" type="pres">
      <dgm:prSet presAssocID="{1CBC9C11-9BDE-4F31-83F4-0C57CA9C05BA}" presName="root" presStyleCnt="0">
        <dgm:presLayoutVars>
          <dgm:dir/>
          <dgm:resizeHandles val="exact"/>
        </dgm:presLayoutVars>
      </dgm:prSet>
      <dgm:spPr/>
    </dgm:pt>
    <dgm:pt modelId="{EB1B3EA7-E69F-4290-AE48-DE17A933B8AF}" type="pres">
      <dgm:prSet presAssocID="{367D12D5-3F1C-4A18-BBA3-523264E7BE20}" presName="compNode" presStyleCnt="0"/>
      <dgm:spPr/>
    </dgm:pt>
    <dgm:pt modelId="{85003D35-F421-4A05-B990-5F6F8EFD0F56}" type="pres">
      <dgm:prSet presAssocID="{367D12D5-3F1C-4A18-BBA3-523264E7BE20}" presName="bgRect" presStyleLbl="bgShp" presStyleIdx="0" presStyleCnt="2"/>
      <dgm:spPr/>
    </dgm:pt>
    <dgm:pt modelId="{DA76DE49-D19B-4C4C-918F-922EF66D5EE8}" type="pres">
      <dgm:prSet presAssocID="{367D12D5-3F1C-4A18-BBA3-523264E7BE20}" presName="iconRect" presStyleLbl="node1" presStyleIdx="0"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rocessor"/>
        </a:ext>
      </dgm:extLst>
    </dgm:pt>
    <dgm:pt modelId="{004D819D-AB4B-4DB6-A3C2-E4DEBEC1486F}" type="pres">
      <dgm:prSet presAssocID="{367D12D5-3F1C-4A18-BBA3-523264E7BE20}" presName="spaceRect" presStyleCnt="0"/>
      <dgm:spPr/>
    </dgm:pt>
    <dgm:pt modelId="{BBD9F3FA-09E0-4D13-A311-6008EF3BD6F9}" type="pres">
      <dgm:prSet presAssocID="{367D12D5-3F1C-4A18-BBA3-523264E7BE20}" presName="parTx" presStyleLbl="revTx" presStyleIdx="0" presStyleCnt="2">
        <dgm:presLayoutVars>
          <dgm:chMax val="0"/>
          <dgm:chPref val="0"/>
        </dgm:presLayoutVars>
      </dgm:prSet>
      <dgm:spPr/>
    </dgm:pt>
    <dgm:pt modelId="{4D58E6C9-1B30-4083-8D2E-8B2DBC3B622E}" type="pres">
      <dgm:prSet presAssocID="{4447FA17-FC1D-4D89-8C24-AB556D24B78E}" presName="sibTrans" presStyleCnt="0"/>
      <dgm:spPr/>
    </dgm:pt>
    <dgm:pt modelId="{6DBAF1A7-4975-484D-9B1F-3A5E80B4ED1C}" type="pres">
      <dgm:prSet presAssocID="{2CD43C4A-0A83-4861-866D-F5F8718F038E}" presName="compNode" presStyleCnt="0"/>
      <dgm:spPr/>
    </dgm:pt>
    <dgm:pt modelId="{17425B17-85D1-420B-BB62-D385F356946D}" type="pres">
      <dgm:prSet presAssocID="{2CD43C4A-0A83-4861-866D-F5F8718F038E}" presName="bgRect" presStyleLbl="bgShp" presStyleIdx="1" presStyleCnt="2"/>
      <dgm:spPr/>
    </dgm:pt>
    <dgm:pt modelId="{CB2DCC9E-B30D-475F-906F-DDF0AE8CE59D}" type="pres">
      <dgm:prSet presAssocID="{2CD43C4A-0A83-4861-866D-F5F8718F038E}" presName="iconRect" presStyleLbl="node1" presStyleIdx="1"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18B3E283-861F-4818-B0E1-DEC84AA9A715}" type="pres">
      <dgm:prSet presAssocID="{2CD43C4A-0A83-4861-866D-F5F8718F038E}" presName="spaceRect" presStyleCnt="0"/>
      <dgm:spPr/>
    </dgm:pt>
    <dgm:pt modelId="{7AF70FCF-FC15-4A42-9201-A0C55E3925BA}" type="pres">
      <dgm:prSet presAssocID="{2CD43C4A-0A83-4861-866D-F5F8718F038E}" presName="parTx" presStyleLbl="revTx" presStyleIdx="1" presStyleCnt="2">
        <dgm:presLayoutVars>
          <dgm:chMax val="0"/>
          <dgm:chPref val="0"/>
        </dgm:presLayoutVars>
      </dgm:prSet>
      <dgm:spPr/>
    </dgm:pt>
  </dgm:ptLst>
  <dgm:cxnLst>
    <dgm:cxn modelId="{00777012-B33C-403E-AFC0-CE346B51A392}" type="presOf" srcId="{2CD43C4A-0A83-4861-866D-F5F8718F038E}" destId="{7AF70FCF-FC15-4A42-9201-A0C55E3925BA}" srcOrd="0" destOrd="0" presId="urn:microsoft.com/office/officeart/2018/2/layout/IconVerticalSolidList"/>
    <dgm:cxn modelId="{7A219347-25DE-4DFD-9097-5DB49A74C5AA}" srcId="{1CBC9C11-9BDE-4F31-83F4-0C57CA9C05BA}" destId="{367D12D5-3F1C-4A18-BBA3-523264E7BE20}" srcOrd="0" destOrd="0" parTransId="{F7420A85-1F2D-48FA-8E3C-EA90185B6171}" sibTransId="{4447FA17-FC1D-4D89-8C24-AB556D24B78E}"/>
    <dgm:cxn modelId="{9C03E49A-E76D-42F5-976E-9D196D7B7C07}" type="presOf" srcId="{367D12D5-3F1C-4A18-BBA3-523264E7BE20}" destId="{BBD9F3FA-09E0-4D13-A311-6008EF3BD6F9}" srcOrd="0" destOrd="0" presId="urn:microsoft.com/office/officeart/2018/2/layout/IconVerticalSolidList"/>
    <dgm:cxn modelId="{D787D1A6-783B-4047-97CE-47685E7CD098}" srcId="{1CBC9C11-9BDE-4F31-83F4-0C57CA9C05BA}" destId="{2CD43C4A-0A83-4861-866D-F5F8718F038E}" srcOrd="1" destOrd="0" parTransId="{C90A21CF-4A93-4EC4-A5B7-3A6BDFC71B89}" sibTransId="{FB04C20F-FDB5-49B7-A3BB-C0441C5A7219}"/>
    <dgm:cxn modelId="{19FDF6B5-636D-4D94-B579-522B714031B0}" type="presOf" srcId="{1CBC9C11-9BDE-4F31-83F4-0C57CA9C05BA}" destId="{22EBC445-D3FC-457E-BA4D-E1749E93F541}" srcOrd="0" destOrd="0" presId="urn:microsoft.com/office/officeart/2018/2/layout/IconVerticalSolidList"/>
    <dgm:cxn modelId="{DEA8760F-396C-4C24-A537-8CF9ECC5D000}" type="presParOf" srcId="{22EBC445-D3FC-457E-BA4D-E1749E93F541}" destId="{EB1B3EA7-E69F-4290-AE48-DE17A933B8AF}" srcOrd="0" destOrd="0" presId="urn:microsoft.com/office/officeart/2018/2/layout/IconVerticalSolidList"/>
    <dgm:cxn modelId="{D97ABBDF-129F-45CA-9A00-E5431C23AADF}" type="presParOf" srcId="{EB1B3EA7-E69F-4290-AE48-DE17A933B8AF}" destId="{85003D35-F421-4A05-B990-5F6F8EFD0F56}" srcOrd="0" destOrd="0" presId="urn:microsoft.com/office/officeart/2018/2/layout/IconVerticalSolidList"/>
    <dgm:cxn modelId="{48777859-D3A2-4F57-92DE-DB55BA5E6F98}" type="presParOf" srcId="{EB1B3EA7-E69F-4290-AE48-DE17A933B8AF}" destId="{DA76DE49-D19B-4C4C-918F-922EF66D5EE8}" srcOrd="1" destOrd="0" presId="urn:microsoft.com/office/officeart/2018/2/layout/IconVerticalSolidList"/>
    <dgm:cxn modelId="{D1386D7B-8136-401B-88EC-507CA7BBCBC8}" type="presParOf" srcId="{EB1B3EA7-E69F-4290-AE48-DE17A933B8AF}" destId="{004D819D-AB4B-4DB6-A3C2-E4DEBEC1486F}" srcOrd="2" destOrd="0" presId="urn:microsoft.com/office/officeart/2018/2/layout/IconVerticalSolidList"/>
    <dgm:cxn modelId="{1244D572-12A9-49AA-9401-3095151077BD}" type="presParOf" srcId="{EB1B3EA7-E69F-4290-AE48-DE17A933B8AF}" destId="{BBD9F3FA-09E0-4D13-A311-6008EF3BD6F9}" srcOrd="3" destOrd="0" presId="urn:microsoft.com/office/officeart/2018/2/layout/IconVerticalSolidList"/>
    <dgm:cxn modelId="{976AF38B-90BC-46B6-BEF7-C4C793999892}" type="presParOf" srcId="{22EBC445-D3FC-457E-BA4D-E1749E93F541}" destId="{4D58E6C9-1B30-4083-8D2E-8B2DBC3B622E}" srcOrd="1" destOrd="0" presId="urn:microsoft.com/office/officeart/2018/2/layout/IconVerticalSolidList"/>
    <dgm:cxn modelId="{EAA8CE50-5B52-4B68-83D6-8F3A5F7AD79D}" type="presParOf" srcId="{22EBC445-D3FC-457E-BA4D-E1749E93F541}" destId="{6DBAF1A7-4975-484D-9B1F-3A5E80B4ED1C}" srcOrd="2" destOrd="0" presId="urn:microsoft.com/office/officeart/2018/2/layout/IconVerticalSolidList"/>
    <dgm:cxn modelId="{BFC59A95-AFA7-4BE1-BF4A-0121A3898C80}" type="presParOf" srcId="{6DBAF1A7-4975-484D-9B1F-3A5E80B4ED1C}" destId="{17425B17-85D1-420B-BB62-D385F356946D}" srcOrd="0" destOrd="0" presId="urn:microsoft.com/office/officeart/2018/2/layout/IconVerticalSolidList"/>
    <dgm:cxn modelId="{F76FBCC6-EAC7-4B30-8261-9FABD81BF658}" type="presParOf" srcId="{6DBAF1A7-4975-484D-9B1F-3A5E80B4ED1C}" destId="{CB2DCC9E-B30D-475F-906F-DDF0AE8CE59D}" srcOrd="1" destOrd="0" presId="urn:microsoft.com/office/officeart/2018/2/layout/IconVerticalSolidList"/>
    <dgm:cxn modelId="{CE7A62E7-9E0B-42FD-A860-FD1A61BFDAAD}" type="presParOf" srcId="{6DBAF1A7-4975-484D-9B1F-3A5E80B4ED1C}" destId="{18B3E283-861F-4818-B0E1-DEC84AA9A715}" srcOrd="2" destOrd="0" presId="urn:microsoft.com/office/officeart/2018/2/layout/IconVerticalSolidList"/>
    <dgm:cxn modelId="{918F4DA1-596C-4E43-A969-1F69D335295D}" type="presParOf" srcId="{6DBAF1A7-4975-484D-9B1F-3A5E80B4ED1C}" destId="{7AF70FCF-FC15-4A42-9201-A0C55E3925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7A5ADD-CE79-45E9-B72E-36DC455688D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C59A1CB8-6B9A-4104-BB69-8AEF90F656B8}">
      <dgm:prSet/>
      <dgm:spPr/>
      <dgm:t>
        <a:bodyPr/>
        <a:lstStyle/>
        <a:p>
          <a:pPr algn="ctr"/>
          <a:r>
            <a:rPr lang="en-US" b="1" i="1" baseline="0" dirty="0"/>
            <a:t>OpenCV</a:t>
          </a:r>
          <a:r>
            <a:rPr lang="en-US" b="1" i="0" baseline="0" dirty="0"/>
            <a:t> </a:t>
          </a:r>
          <a:r>
            <a:rPr lang="en-US" b="0" i="0" baseline="0" dirty="0"/>
            <a:t>has pre-trained Haar Cascade classifiers stored as XML files for detecting objects like faces and eyes. These files contain information like feature size and location, number of stages, and threshold values needed for object detection.</a:t>
          </a:r>
          <a:endParaRPr lang="en-US" b="0" dirty="0"/>
        </a:p>
      </dgm:t>
    </dgm:pt>
    <dgm:pt modelId="{3311B7EF-0731-4732-8A98-404421A3ABE0}" type="parTrans" cxnId="{7A0E2DAD-54F3-4C8F-920D-A6B93D4B36E8}">
      <dgm:prSet/>
      <dgm:spPr/>
      <dgm:t>
        <a:bodyPr/>
        <a:lstStyle/>
        <a:p>
          <a:endParaRPr lang="en-US"/>
        </a:p>
      </dgm:t>
    </dgm:pt>
    <dgm:pt modelId="{154E8C0A-3E79-4396-8C25-CE93829884C7}" type="sibTrans" cxnId="{7A0E2DAD-54F3-4C8F-920D-A6B93D4B36E8}">
      <dgm:prSet/>
      <dgm:spPr/>
      <dgm:t>
        <a:bodyPr/>
        <a:lstStyle/>
        <a:p>
          <a:endParaRPr lang="en-US"/>
        </a:p>
      </dgm:t>
    </dgm:pt>
    <dgm:pt modelId="{03DAA48F-6A7A-4203-BD10-DA7821A2371C}">
      <dgm:prSet/>
      <dgm:spPr/>
      <dgm:t>
        <a:bodyPr/>
        <a:lstStyle/>
        <a:p>
          <a:pPr algn="ctr"/>
          <a:r>
            <a:rPr lang="en-US" b="1" i="1" baseline="0" dirty="0"/>
            <a:t>Train the model</a:t>
          </a:r>
          <a:r>
            <a:rPr lang="en-US" b="1" i="0" baseline="0" dirty="0"/>
            <a:t>: </a:t>
          </a:r>
          <a:r>
            <a:rPr lang="en-US" b="0" i="0" baseline="0" dirty="0"/>
            <a:t>Use OpenCV's cv2.CascadeClassifier() function to train the face detection model using the labeled images in the training set. The function takes the labeled images as input and outputs a trained classifier.</a:t>
          </a:r>
          <a:endParaRPr lang="en-US" b="0" dirty="0"/>
        </a:p>
      </dgm:t>
    </dgm:pt>
    <dgm:pt modelId="{18AA8F2C-F17C-4880-A400-C2FE86DD5DE6}" type="parTrans" cxnId="{5A751757-6FB8-4583-860B-995BD23BFDB8}">
      <dgm:prSet/>
      <dgm:spPr/>
      <dgm:t>
        <a:bodyPr/>
        <a:lstStyle/>
        <a:p>
          <a:endParaRPr lang="en-US"/>
        </a:p>
      </dgm:t>
    </dgm:pt>
    <dgm:pt modelId="{47D04A79-FCDA-47C0-8122-A87A367536B7}" type="sibTrans" cxnId="{5A751757-6FB8-4583-860B-995BD23BFDB8}">
      <dgm:prSet/>
      <dgm:spPr/>
      <dgm:t>
        <a:bodyPr/>
        <a:lstStyle/>
        <a:p>
          <a:endParaRPr lang="en-US"/>
        </a:p>
      </dgm:t>
    </dgm:pt>
    <dgm:pt modelId="{47744B42-4D99-447C-9B47-93D3896DB6D8}">
      <dgm:prSet/>
      <dgm:spPr/>
      <dgm:t>
        <a:bodyPr/>
        <a:lstStyle/>
        <a:p>
          <a:pPr algn="ctr"/>
          <a:r>
            <a:rPr lang="en-US" b="1" i="1" baseline="0" dirty="0"/>
            <a:t>Collecting and Labelling images</a:t>
          </a:r>
          <a:endParaRPr lang="en-US" i="1" dirty="0"/>
        </a:p>
      </dgm:t>
    </dgm:pt>
    <dgm:pt modelId="{443F406C-29E5-4A02-9A96-8842D7E5D71A}" type="parTrans" cxnId="{A43E2C03-E9E0-479F-815D-08906958437C}">
      <dgm:prSet/>
      <dgm:spPr/>
      <dgm:t>
        <a:bodyPr/>
        <a:lstStyle/>
        <a:p>
          <a:endParaRPr lang="en-US"/>
        </a:p>
      </dgm:t>
    </dgm:pt>
    <dgm:pt modelId="{6CB4AC28-7B2B-4F0F-924C-99C976C9D481}" type="sibTrans" cxnId="{A43E2C03-E9E0-479F-815D-08906958437C}">
      <dgm:prSet/>
      <dgm:spPr/>
      <dgm:t>
        <a:bodyPr/>
        <a:lstStyle/>
        <a:p>
          <a:endParaRPr lang="en-US"/>
        </a:p>
      </dgm:t>
    </dgm:pt>
    <dgm:pt modelId="{6C0CD603-4D53-4C04-846D-954E6D69847F}" type="pres">
      <dgm:prSet presAssocID="{C27A5ADD-CE79-45E9-B72E-36DC455688DE}" presName="outerComposite" presStyleCnt="0">
        <dgm:presLayoutVars>
          <dgm:chMax val="5"/>
          <dgm:dir/>
          <dgm:resizeHandles val="exact"/>
        </dgm:presLayoutVars>
      </dgm:prSet>
      <dgm:spPr/>
    </dgm:pt>
    <dgm:pt modelId="{004025CE-6478-4E42-9608-C5FC758A7D35}" type="pres">
      <dgm:prSet presAssocID="{C27A5ADD-CE79-45E9-B72E-36DC455688DE}" presName="dummyMaxCanvas" presStyleCnt="0">
        <dgm:presLayoutVars/>
      </dgm:prSet>
      <dgm:spPr/>
    </dgm:pt>
    <dgm:pt modelId="{6E57AAA3-2CB9-4006-854B-3ECF2D8A2835}" type="pres">
      <dgm:prSet presAssocID="{C27A5ADD-CE79-45E9-B72E-36DC455688DE}" presName="ThreeNodes_1" presStyleLbl="node1" presStyleIdx="0" presStyleCnt="3">
        <dgm:presLayoutVars>
          <dgm:bulletEnabled val="1"/>
        </dgm:presLayoutVars>
      </dgm:prSet>
      <dgm:spPr/>
    </dgm:pt>
    <dgm:pt modelId="{F93A02AE-8514-48AB-B00E-47680A2DBFFB}" type="pres">
      <dgm:prSet presAssocID="{C27A5ADD-CE79-45E9-B72E-36DC455688DE}" presName="ThreeNodes_2" presStyleLbl="node1" presStyleIdx="1" presStyleCnt="3">
        <dgm:presLayoutVars>
          <dgm:bulletEnabled val="1"/>
        </dgm:presLayoutVars>
      </dgm:prSet>
      <dgm:spPr/>
    </dgm:pt>
    <dgm:pt modelId="{0DD9E488-AADB-4DA2-9CE9-F5CFF191EAB1}" type="pres">
      <dgm:prSet presAssocID="{C27A5ADD-CE79-45E9-B72E-36DC455688DE}" presName="ThreeNodes_3" presStyleLbl="node1" presStyleIdx="2" presStyleCnt="3" custScaleY="62937" custLinFactNeighborX="-282" custLinFactNeighborY="-4149">
        <dgm:presLayoutVars>
          <dgm:bulletEnabled val="1"/>
        </dgm:presLayoutVars>
      </dgm:prSet>
      <dgm:spPr/>
    </dgm:pt>
    <dgm:pt modelId="{AEB680F1-A61F-494B-99AD-CCC05465E82E}" type="pres">
      <dgm:prSet presAssocID="{C27A5ADD-CE79-45E9-B72E-36DC455688DE}" presName="ThreeConn_1-2" presStyleLbl="fgAccFollowNode1" presStyleIdx="0" presStyleCnt="2">
        <dgm:presLayoutVars>
          <dgm:bulletEnabled val="1"/>
        </dgm:presLayoutVars>
      </dgm:prSet>
      <dgm:spPr/>
    </dgm:pt>
    <dgm:pt modelId="{D7242052-852E-49A4-A30A-1C9515237DDC}" type="pres">
      <dgm:prSet presAssocID="{C27A5ADD-CE79-45E9-B72E-36DC455688DE}" presName="ThreeConn_2-3" presStyleLbl="fgAccFollowNode1" presStyleIdx="1" presStyleCnt="2">
        <dgm:presLayoutVars>
          <dgm:bulletEnabled val="1"/>
        </dgm:presLayoutVars>
      </dgm:prSet>
      <dgm:spPr/>
    </dgm:pt>
    <dgm:pt modelId="{59861F33-03DE-4219-9005-8DE2AD362732}" type="pres">
      <dgm:prSet presAssocID="{C27A5ADD-CE79-45E9-B72E-36DC455688DE}" presName="ThreeNodes_1_text" presStyleLbl="node1" presStyleIdx="2" presStyleCnt="3">
        <dgm:presLayoutVars>
          <dgm:bulletEnabled val="1"/>
        </dgm:presLayoutVars>
      </dgm:prSet>
      <dgm:spPr/>
    </dgm:pt>
    <dgm:pt modelId="{9A583DB2-05F7-4C48-93F8-9E33BD68D9A0}" type="pres">
      <dgm:prSet presAssocID="{C27A5ADD-CE79-45E9-B72E-36DC455688DE}" presName="ThreeNodes_2_text" presStyleLbl="node1" presStyleIdx="2" presStyleCnt="3">
        <dgm:presLayoutVars>
          <dgm:bulletEnabled val="1"/>
        </dgm:presLayoutVars>
      </dgm:prSet>
      <dgm:spPr/>
    </dgm:pt>
    <dgm:pt modelId="{AF797E51-3645-4DFE-A593-80E17FFADE68}" type="pres">
      <dgm:prSet presAssocID="{C27A5ADD-CE79-45E9-B72E-36DC455688DE}" presName="ThreeNodes_3_text" presStyleLbl="node1" presStyleIdx="2" presStyleCnt="3">
        <dgm:presLayoutVars>
          <dgm:bulletEnabled val="1"/>
        </dgm:presLayoutVars>
      </dgm:prSet>
      <dgm:spPr/>
    </dgm:pt>
  </dgm:ptLst>
  <dgm:cxnLst>
    <dgm:cxn modelId="{A43E2C03-E9E0-479F-815D-08906958437C}" srcId="{C27A5ADD-CE79-45E9-B72E-36DC455688DE}" destId="{47744B42-4D99-447C-9B47-93D3896DB6D8}" srcOrd="2" destOrd="0" parTransId="{443F406C-29E5-4A02-9A96-8842D7E5D71A}" sibTransId="{6CB4AC28-7B2B-4F0F-924C-99C976C9D481}"/>
    <dgm:cxn modelId="{509F4B05-8C32-4877-87AE-6282A6959B7A}" type="presOf" srcId="{03DAA48F-6A7A-4203-BD10-DA7821A2371C}" destId="{F93A02AE-8514-48AB-B00E-47680A2DBFFB}" srcOrd="0" destOrd="0" presId="urn:microsoft.com/office/officeart/2005/8/layout/vProcess5"/>
    <dgm:cxn modelId="{729F2507-FF7A-47B4-B6CC-6DE6FCFEFF88}" type="presOf" srcId="{47744B42-4D99-447C-9B47-93D3896DB6D8}" destId="{0DD9E488-AADB-4DA2-9CE9-F5CFF191EAB1}" srcOrd="0" destOrd="0" presId="urn:microsoft.com/office/officeart/2005/8/layout/vProcess5"/>
    <dgm:cxn modelId="{35513439-DECD-4D93-8BD7-7C2F8F4FE9E3}" type="presOf" srcId="{C59A1CB8-6B9A-4104-BB69-8AEF90F656B8}" destId="{59861F33-03DE-4219-9005-8DE2AD362732}" srcOrd="1" destOrd="0" presId="urn:microsoft.com/office/officeart/2005/8/layout/vProcess5"/>
    <dgm:cxn modelId="{19D48249-8032-4DA4-ADBF-5E58D596DD25}" type="presOf" srcId="{C27A5ADD-CE79-45E9-B72E-36DC455688DE}" destId="{6C0CD603-4D53-4C04-846D-954E6D69847F}" srcOrd="0" destOrd="0" presId="urn:microsoft.com/office/officeart/2005/8/layout/vProcess5"/>
    <dgm:cxn modelId="{B7B5A24D-C083-458E-94B1-2942524E7101}" type="presOf" srcId="{03DAA48F-6A7A-4203-BD10-DA7821A2371C}" destId="{9A583DB2-05F7-4C48-93F8-9E33BD68D9A0}" srcOrd="1" destOrd="0" presId="urn:microsoft.com/office/officeart/2005/8/layout/vProcess5"/>
    <dgm:cxn modelId="{5A751757-6FB8-4583-860B-995BD23BFDB8}" srcId="{C27A5ADD-CE79-45E9-B72E-36DC455688DE}" destId="{03DAA48F-6A7A-4203-BD10-DA7821A2371C}" srcOrd="1" destOrd="0" parTransId="{18AA8F2C-F17C-4880-A400-C2FE86DD5DE6}" sibTransId="{47D04A79-FCDA-47C0-8122-A87A367536B7}"/>
    <dgm:cxn modelId="{4F9FCE8F-2899-44EF-88E3-392371B933B7}" type="presOf" srcId="{47D04A79-FCDA-47C0-8122-A87A367536B7}" destId="{D7242052-852E-49A4-A30A-1C9515237DDC}" srcOrd="0" destOrd="0" presId="urn:microsoft.com/office/officeart/2005/8/layout/vProcess5"/>
    <dgm:cxn modelId="{7A0E2DAD-54F3-4C8F-920D-A6B93D4B36E8}" srcId="{C27A5ADD-CE79-45E9-B72E-36DC455688DE}" destId="{C59A1CB8-6B9A-4104-BB69-8AEF90F656B8}" srcOrd="0" destOrd="0" parTransId="{3311B7EF-0731-4732-8A98-404421A3ABE0}" sibTransId="{154E8C0A-3E79-4396-8C25-CE93829884C7}"/>
    <dgm:cxn modelId="{07775BC5-B1B9-4A0F-BFF1-D0253F75CB4E}" type="presOf" srcId="{C59A1CB8-6B9A-4104-BB69-8AEF90F656B8}" destId="{6E57AAA3-2CB9-4006-854B-3ECF2D8A2835}" srcOrd="0" destOrd="0" presId="urn:microsoft.com/office/officeart/2005/8/layout/vProcess5"/>
    <dgm:cxn modelId="{92B366F5-F7DF-4E20-A009-483BF5957A8B}" type="presOf" srcId="{47744B42-4D99-447C-9B47-93D3896DB6D8}" destId="{AF797E51-3645-4DFE-A593-80E17FFADE68}" srcOrd="1" destOrd="0" presId="urn:microsoft.com/office/officeart/2005/8/layout/vProcess5"/>
    <dgm:cxn modelId="{08475EFD-D434-4CA0-A308-74FD80CEB55E}" type="presOf" srcId="{154E8C0A-3E79-4396-8C25-CE93829884C7}" destId="{AEB680F1-A61F-494B-99AD-CCC05465E82E}" srcOrd="0" destOrd="0" presId="urn:microsoft.com/office/officeart/2005/8/layout/vProcess5"/>
    <dgm:cxn modelId="{A49E2EB7-A3E9-4AFD-91CE-D0BDCD074750}" type="presParOf" srcId="{6C0CD603-4D53-4C04-846D-954E6D69847F}" destId="{004025CE-6478-4E42-9608-C5FC758A7D35}" srcOrd="0" destOrd="0" presId="urn:microsoft.com/office/officeart/2005/8/layout/vProcess5"/>
    <dgm:cxn modelId="{9ABBBEA7-8E69-40F0-9EEE-98B3D96CB28D}" type="presParOf" srcId="{6C0CD603-4D53-4C04-846D-954E6D69847F}" destId="{6E57AAA3-2CB9-4006-854B-3ECF2D8A2835}" srcOrd="1" destOrd="0" presId="urn:microsoft.com/office/officeart/2005/8/layout/vProcess5"/>
    <dgm:cxn modelId="{4102FABC-DF8A-434C-A343-0C841503042F}" type="presParOf" srcId="{6C0CD603-4D53-4C04-846D-954E6D69847F}" destId="{F93A02AE-8514-48AB-B00E-47680A2DBFFB}" srcOrd="2" destOrd="0" presId="urn:microsoft.com/office/officeart/2005/8/layout/vProcess5"/>
    <dgm:cxn modelId="{424DCB57-1E2F-4C70-92B4-999E30F04254}" type="presParOf" srcId="{6C0CD603-4D53-4C04-846D-954E6D69847F}" destId="{0DD9E488-AADB-4DA2-9CE9-F5CFF191EAB1}" srcOrd="3" destOrd="0" presId="urn:microsoft.com/office/officeart/2005/8/layout/vProcess5"/>
    <dgm:cxn modelId="{5C1FD553-B002-4594-99C5-AFFF4CD77E94}" type="presParOf" srcId="{6C0CD603-4D53-4C04-846D-954E6D69847F}" destId="{AEB680F1-A61F-494B-99AD-CCC05465E82E}" srcOrd="4" destOrd="0" presId="urn:microsoft.com/office/officeart/2005/8/layout/vProcess5"/>
    <dgm:cxn modelId="{EF6EE550-4C92-4C4C-B7C4-8BCB89D26EDB}" type="presParOf" srcId="{6C0CD603-4D53-4C04-846D-954E6D69847F}" destId="{D7242052-852E-49A4-A30A-1C9515237DDC}" srcOrd="5" destOrd="0" presId="urn:microsoft.com/office/officeart/2005/8/layout/vProcess5"/>
    <dgm:cxn modelId="{838D49ED-16A9-4CA3-8522-CD38061C3371}" type="presParOf" srcId="{6C0CD603-4D53-4C04-846D-954E6D69847F}" destId="{59861F33-03DE-4219-9005-8DE2AD362732}" srcOrd="6" destOrd="0" presId="urn:microsoft.com/office/officeart/2005/8/layout/vProcess5"/>
    <dgm:cxn modelId="{A0E6785B-5BAD-45BC-9A9A-037DFEE2D7DC}" type="presParOf" srcId="{6C0CD603-4D53-4C04-846D-954E6D69847F}" destId="{9A583DB2-05F7-4C48-93F8-9E33BD68D9A0}" srcOrd="7" destOrd="0" presId="urn:microsoft.com/office/officeart/2005/8/layout/vProcess5"/>
    <dgm:cxn modelId="{3E72B626-4B64-4709-98D6-5B588898D1C9}" type="presParOf" srcId="{6C0CD603-4D53-4C04-846D-954E6D69847F}" destId="{AF797E51-3645-4DFE-A593-80E17FFADE68}"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E9915-6BD7-403E-B3B4-42805B5F1D88}">
      <dsp:nvSpPr>
        <dsp:cNvPr id="0" name=""/>
        <dsp:cNvSpPr/>
      </dsp:nvSpPr>
      <dsp:spPr>
        <a:xfrm>
          <a:off x="0" y="446990"/>
          <a:ext cx="6171948"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059103-9781-4A69-9D9A-9EBC6A8DB30C}">
      <dsp:nvSpPr>
        <dsp:cNvPr id="0" name=""/>
        <dsp:cNvSpPr/>
      </dsp:nvSpPr>
      <dsp:spPr>
        <a:xfrm>
          <a:off x="308597" y="92750"/>
          <a:ext cx="5269245"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99" tIns="0" rIns="163299" bIns="0" numCol="1" spcCol="1270" anchor="ctr" anchorCtr="0">
          <a:noAutofit/>
        </a:bodyPr>
        <a:lstStyle/>
        <a:p>
          <a:pPr marL="0" lvl="0" indent="0" algn="l" defTabSz="1066800">
            <a:lnSpc>
              <a:spcPct val="90000"/>
            </a:lnSpc>
            <a:spcBef>
              <a:spcPct val="0"/>
            </a:spcBef>
            <a:spcAft>
              <a:spcPct val="35000"/>
            </a:spcAft>
            <a:buNone/>
          </a:pPr>
          <a:r>
            <a:rPr lang="en-IN" sz="2400" kern="1200"/>
            <a:t>G. Sri Vardhan Reddy – 2110030217</a:t>
          </a:r>
          <a:endParaRPr lang="en-US" sz="2400" kern="1200"/>
        </a:p>
      </dsp:txBody>
      <dsp:txXfrm>
        <a:off x="343182" y="127335"/>
        <a:ext cx="5200075" cy="639310"/>
      </dsp:txXfrm>
    </dsp:sp>
    <dsp:sp modelId="{E9ECD5BA-42E9-466B-A246-AFC9145535B0}">
      <dsp:nvSpPr>
        <dsp:cNvPr id="0" name=""/>
        <dsp:cNvSpPr/>
      </dsp:nvSpPr>
      <dsp:spPr>
        <a:xfrm>
          <a:off x="0" y="1535630"/>
          <a:ext cx="6171948" cy="604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11153D-FC97-496D-A676-C05C0CE930B5}">
      <dsp:nvSpPr>
        <dsp:cNvPr id="0" name=""/>
        <dsp:cNvSpPr/>
      </dsp:nvSpPr>
      <dsp:spPr>
        <a:xfrm>
          <a:off x="308597" y="1181390"/>
          <a:ext cx="4717145" cy="7084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99" tIns="0" rIns="163299" bIns="0" numCol="1" spcCol="1270" anchor="ctr" anchorCtr="0">
          <a:noAutofit/>
        </a:bodyPr>
        <a:lstStyle/>
        <a:p>
          <a:pPr marL="0" lvl="0" indent="0" algn="l" defTabSz="1066800">
            <a:lnSpc>
              <a:spcPct val="90000"/>
            </a:lnSpc>
            <a:spcBef>
              <a:spcPct val="0"/>
            </a:spcBef>
            <a:spcAft>
              <a:spcPct val="35000"/>
            </a:spcAft>
            <a:buNone/>
          </a:pPr>
          <a:r>
            <a:rPr lang="en-IN" sz="2400" kern="1200"/>
            <a:t>A. Jyothi Swaroop  - 2110030209</a:t>
          </a:r>
          <a:endParaRPr lang="en-US" sz="2400" kern="1200"/>
        </a:p>
      </dsp:txBody>
      <dsp:txXfrm>
        <a:off x="343182" y="1215975"/>
        <a:ext cx="4647975" cy="639310"/>
      </dsp:txXfrm>
    </dsp:sp>
    <dsp:sp modelId="{FE984887-7AFD-457A-AD6D-5D85904E9126}">
      <dsp:nvSpPr>
        <dsp:cNvPr id="0" name=""/>
        <dsp:cNvSpPr/>
      </dsp:nvSpPr>
      <dsp:spPr>
        <a:xfrm>
          <a:off x="0" y="2624270"/>
          <a:ext cx="6171948" cy="6048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A7E08B-7504-4DF1-BE49-608A56C1273C}">
      <dsp:nvSpPr>
        <dsp:cNvPr id="0" name=""/>
        <dsp:cNvSpPr/>
      </dsp:nvSpPr>
      <dsp:spPr>
        <a:xfrm>
          <a:off x="308597" y="2270030"/>
          <a:ext cx="4100975" cy="7084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99" tIns="0" rIns="163299" bIns="0" numCol="1" spcCol="1270" anchor="ctr" anchorCtr="0">
          <a:noAutofit/>
        </a:bodyPr>
        <a:lstStyle/>
        <a:p>
          <a:pPr marL="0" lvl="0" indent="0" algn="l" defTabSz="1066800">
            <a:lnSpc>
              <a:spcPct val="90000"/>
            </a:lnSpc>
            <a:spcBef>
              <a:spcPct val="0"/>
            </a:spcBef>
            <a:spcAft>
              <a:spcPct val="35000"/>
            </a:spcAft>
            <a:buNone/>
          </a:pPr>
          <a:r>
            <a:rPr lang="en-IN" sz="2400" kern="1200" dirty="0"/>
            <a:t>R. Satya Sai - 2110030256 </a:t>
          </a:r>
          <a:endParaRPr lang="en-US" sz="2400" kern="1200" dirty="0"/>
        </a:p>
      </dsp:txBody>
      <dsp:txXfrm>
        <a:off x="343182" y="2304615"/>
        <a:ext cx="4031805" cy="639310"/>
      </dsp:txXfrm>
    </dsp:sp>
    <dsp:sp modelId="{0DB75B81-4C55-4A2F-BBB0-5AB2BF4652AD}">
      <dsp:nvSpPr>
        <dsp:cNvPr id="0" name=""/>
        <dsp:cNvSpPr/>
      </dsp:nvSpPr>
      <dsp:spPr>
        <a:xfrm>
          <a:off x="0" y="3712909"/>
          <a:ext cx="6171948" cy="604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3B0FF5-6C31-434F-AB96-FF39B3B2ECC3}">
      <dsp:nvSpPr>
        <dsp:cNvPr id="0" name=""/>
        <dsp:cNvSpPr/>
      </dsp:nvSpPr>
      <dsp:spPr>
        <a:xfrm>
          <a:off x="308597" y="3358670"/>
          <a:ext cx="4584078" cy="708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99" tIns="0" rIns="163299" bIns="0" numCol="1" spcCol="1270" anchor="ctr" anchorCtr="0">
          <a:noAutofit/>
        </a:bodyPr>
        <a:lstStyle/>
        <a:p>
          <a:pPr marL="0" lvl="0" indent="0" algn="l" defTabSz="1066800">
            <a:lnSpc>
              <a:spcPct val="90000"/>
            </a:lnSpc>
            <a:spcBef>
              <a:spcPct val="0"/>
            </a:spcBef>
            <a:spcAft>
              <a:spcPct val="35000"/>
            </a:spcAft>
            <a:buNone/>
          </a:pPr>
          <a:r>
            <a:rPr lang="en-IN" sz="2400" kern="1200"/>
            <a:t>V. Yeshwanth Sai  - 2110030216</a:t>
          </a:r>
          <a:endParaRPr lang="en-US" sz="2400" kern="1200"/>
        </a:p>
      </dsp:txBody>
      <dsp:txXfrm>
        <a:off x="343182" y="3393255"/>
        <a:ext cx="4514908" cy="639310"/>
      </dsp:txXfrm>
    </dsp:sp>
    <dsp:sp modelId="{DF156DCF-75F7-4016-8EE8-E705EA226B5A}">
      <dsp:nvSpPr>
        <dsp:cNvPr id="0" name=""/>
        <dsp:cNvSpPr/>
      </dsp:nvSpPr>
      <dsp:spPr>
        <a:xfrm>
          <a:off x="0" y="4801549"/>
          <a:ext cx="6171948" cy="6048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7226BC-F887-4D53-B50D-D79841764CB9}">
      <dsp:nvSpPr>
        <dsp:cNvPr id="0" name=""/>
        <dsp:cNvSpPr/>
      </dsp:nvSpPr>
      <dsp:spPr>
        <a:xfrm>
          <a:off x="308597" y="4447309"/>
          <a:ext cx="4768946" cy="7084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99" tIns="0" rIns="163299" bIns="0" numCol="1" spcCol="1270" anchor="ctr" anchorCtr="0">
          <a:noAutofit/>
        </a:bodyPr>
        <a:lstStyle/>
        <a:p>
          <a:pPr marL="0" lvl="0" indent="0" algn="l" defTabSz="1066800">
            <a:lnSpc>
              <a:spcPct val="90000"/>
            </a:lnSpc>
            <a:spcBef>
              <a:spcPct val="0"/>
            </a:spcBef>
            <a:spcAft>
              <a:spcPct val="35000"/>
            </a:spcAft>
            <a:buNone/>
          </a:pPr>
          <a:r>
            <a:rPr lang="en-IN" sz="2400" kern="1200" dirty="0"/>
            <a:t>CH. Dileep Reddy – 2110030307</a:t>
          </a:r>
          <a:endParaRPr lang="en-US" sz="2400" kern="1200" dirty="0"/>
        </a:p>
      </dsp:txBody>
      <dsp:txXfrm>
        <a:off x="343182" y="4481894"/>
        <a:ext cx="4699776"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F4DACF-5864-46BF-BD1E-DF037321C4AE}">
      <dsp:nvSpPr>
        <dsp:cNvPr id="0" name=""/>
        <dsp:cNvSpPr/>
      </dsp:nvSpPr>
      <dsp:spPr>
        <a:xfrm>
          <a:off x="1305" y="186122"/>
          <a:ext cx="4581086" cy="2908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B63775-F8FF-4FC0-A501-5BA17033D137}">
      <dsp:nvSpPr>
        <dsp:cNvPr id="0" name=""/>
        <dsp:cNvSpPr/>
      </dsp:nvSpPr>
      <dsp:spPr>
        <a:xfrm>
          <a:off x="510314" y="669681"/>
          <a:ext cx="4581086" cy="29089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 face detection project involves using computer vision and machine learning techniques to detect and locate human faces in images or videos. The goal of such a project is to develop an algorithm or system that can accurately and efficiently identify the presence of a human face in an image or video frame, regardless of the position, orientation, or lighting conditions.</a:t>
          </a:r>
        </a:p>
      </dsp:txBody>
      <dsp:txXfrm>
        <a:off x="595515" y="754882"/>
        <a:ext cx="4410684" cy="2738587"/>
      </dsp:txXfrm>
    </dsp:sp>
    <dsp:sp modelId="{20DE1579-A8D2-4E1D-947C-48E8E2FDEB63}">
      <dsp:nvSpPr>
        <dsp:cNvPr id="0" name=""/>
        <dsp:cNvSpPr/>
      </dsp:nvSpPr>
      <dsp:spPr>
        <a:xfrm>
          <a:off x="5600410" y="186122"/>
          <a:ext cx="4581086" cy="33050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F060E9-135B-4357-B4EB-28C35130391D}">
      <dsp:nvSpPr>
        <dsp:cNvPr id="0" name=""/>
        <dsp:cNvSpPr/>
      </dsp:nvSpPr>
      <dsp:spPr>
        <a:xfrm>
          <a:off x="6109420" y="669681"/>
          <a:ext cx="4581086" cy="33050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To build a face detection system, one typically uses a combination of image processing and machine learning techniques. Image processing techniques such as edge detection, color segmentation, and feature extraction can be used to identify regions of an image that may contain a face. Machine learning algorithms such as support vector machines (SVM), neural networks, or deep learning models like Convolutional Neural Networks (CNNs) can be trained to classify these regions as faces or non-faces.</a:t>
          </a:r>
        </a:p>
      </dsp:txBody>
      <dsp:txXfrm>
        <a:off x="6206222" y="766483"/>
        <a:ext cx="4387482" cy="31114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03D35-F421-4A05-B990-5F6F8EFD0F56}">
      <dsp:nvSpPr>
        <dsp:cNvPr id="0" name=""/>
        <dsp:cNvSpPr/>
      </dsp:nvSpPr>
      <dsp:spPr>
        <a:xfrm>
          <a:off x="0" y="767714"/>
          <a:ext cx="6581776" cy="1417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76DE49-D19B-4C4C-918F-922EF66D5EE8}">
      <dsp:nvSpPr>
        <dsp:cNvPr id="0" name=""/>
        <dsp:cNvSpPr/>
      </dsp:nvSpPr>
      <dsp:spPr>
        <a:xfrm>
          <a:off x="428739" y="1086611"/>
          <a:ext cx="779526" cy="77952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D9F3FA-09E0-4D13-A311-6008EF3BD6F9}">
      <dsp:nvSpPr>
        <dsp:cNvPr id="0" name=""/>
        <dsp:cNvSpPr/>
      </dsp:nvSpPr>
      <dsp:spPr>
        <a:xfrm>
          <a:off x="1637004" y="767714"/>
          <a:ext cx="4944771" cy="1417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00" tIns="150000" rIns="150000" bIns="15000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solidFill>
                <a:schemeClr val="tx1"/>
              </a:solidFill>
            </a:rPr>
            <a:t>"Real-time Face Recognition: An Overview" by J.C. Chen et al. (IEEE Transactions on Pattern Analysis and Machine Intelligence, 2018). This paper provides a comprehensive overview of real-time face recognition algorithms and systems.</a:t>
          </a:r>
          <a:endParaRPr lang="en-US" sz="1600" kern="1200" dirty="0">
            <a:solidFill>
              <a:schemeClr val="tx1"/>
            </a:solidFill>
          </a:endParaRPr>
        </a:p>
      </dsp:txBody>
      <dsp:txXfrm>
        <a:off x="1637004" y="767714"/>
        <a:ext cx="4944771" cy="1417320"/>
      </dsp:txXfrm>
    </dsp:sp>
    <dsp:sp modelId="{17425B17-85D1-420B-BB62-D385F356946D}">
      <dsp:nvSpPr>
        <dsp:cNvPr id="0" name=""/>
        <dsp:cNvSpPr/>
      </dsp:nvSpPr>
      <dsp:spPr>
        <a:xfrm>
          <a:off x="0" y="2539364"/>
          <a:ext cx="6581776" cy="1417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2DCC9E-B30D-475F-906F-DDF0AE8CE59D}">
      <dsp:nvSpPr>
        <dsp:cNvPr id="0" name=""/>
        <dsp:cNvSpPr/>
      </dsp:nvSpPr>
      <dsp:spPr>
        <a:xfrm>
          <a:off x="428739" y="2858261"/>
          <a:ext cx="779526" cy="7795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F70FCF-FC15-4A42-9201-A0C55E3925BA}">
      <dsp:nvSpPr>
        <dsp:cNvPr id="0" name=""/>
        <dsp:cNvSpPr/>
      </dsp:nvSpPr>
      <dsp:spPr>
        <a:xfrm>
          <a:off x="1637004" y="2539364"/>
          <a:ext cx="4944771" cy="1417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00" tIns="150000" rIns="150000" bIns="150000" numCol="1" spcCol="1270" anchor="ctr" anchorCtr="0">
          <a:noAutofit/>
        </a:bodyPr>
        <a:lstStyle/>
        <a:p>
          <a:pPr marL="0" lvl="0" indent="0" algn="l" defTabSz="711200">
            <a:lnSpc>
              <a:spcPct val="90000"/>
            </a:lnSpc>
            <a:spcBef>
              <a:spcPct val="0"/>
            </a:spcBef>
            <a:spcAft>
              <a:spcPct val="35000"/>
            </a:spcAft>
            <a:buNone/>
          </a:pPr>
          <a:r>
            <a:rPr lang="en-US" sz="1600" b="0" i="0" kern="1200" baseline="0"/>
            <a:t>"Real-time Face Detection and Recognition using OpenCV" by A. Rajkumar et al. (International Journal of Computer Applications, 2015). This paper presents an approach to real-time face detection and recognition using OpenCV and Eigenfaces</a:t>
          </a:r>
          <a:endParaRPr lang="en-US" sz="1600" kern="1200"/>
        </a:p>
      </dsp:txBody>
      <dsp:txXfrm>
        <a:off x="1637004" y="2539364"/>
        <a:ext cx="4944771" cy="14173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57AAA3-2CB9-4006-854B-3ECF2D8A2835}">
      <dsp:nvSpPr>
        <dsp:cNvPr id="0" name=""/>
        <dsp:cNvSpPr/>
      </dsp:nvSpPr>
      <dsp:spPr>
        <a:xfrm>
          <a:off x="0" y="0"/>
          <a:ext cx="9172120" cy="10095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kern="1200" baseline="0" dirty="0"/>
            <a:t>OpenCV</a:t>
          </a:r>
          <a:r>
            <a:rPr lang="en-US" sz="1800" b="1" i="0" kern="1200" baseline="0" dirty="0"/>
            <a:t> </a:t>
          </a:r>
          <a:r>
            <a:rPr lang="en-US" sz="1800" b="0" i="0" kern="1200" baseline="0" dirty="0"/>
            <a:t>has pre-trained Haar Cascade classifiers stored as XML files for detecting objects like faces and eyes. These files contain information like feature size and location, number of stages, and threshold values needed for object detection.</a:t>
          </a:r>
          <a:endParaRPr lang="en-US" sz="1800" b="0" kern="1200" dirty="0"/>
        </a:p>
      </dsp:txBody>
      <dsp:txXfrm>
        <a:off x="29567" y="29567"/>
        <a:ext cx="8082784" cy="950373"/>
      </dsp:txXfrm>
    </dsp:sp>
    <dsp:sp modelId="{F93A02AE-8514-48AB-B00E-47680A2DBFFB}">
      <dsp:nvSpPr>
        <dsp:cNvPr id="0" name=""/>
        <dsp:cNvSpPr/>
      </dsp:nvSpPr>
      <dsp:spPr>
        <a:xfrm>
          <a:off x="809304" y="1177758"/>
          <a:ext cx="9172120" cy="10095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kern="1200" baseline="0" dirty="0"/>
            <a:t>Train the model</a:t>
          </a:r>
          <a:r>
            <a:rPr lang="en-US" sz="1800" b="1" i="0" kern="1200" baseline="0" dirty="0"/>
            <a:t>: </a:t>
          </a:r>
          <a:r>
            <a:rPr lang="en-US" sz="1800" b="0" i="0" kern="1200" baseline="0" dirty="0"/>
            <a:t>Use OpenCV's cv2.CascadeClassifier() function to train the face detection model using the labeled images in the training set. The function takes the labeled images as input and outputs a trained classifier.</a:t>
          </a:r>
          <a:endParaRPr lang="en-US" sz="1800" b="0" kern="1200" dirty="0"/>
        </a:p>
      </dsp:txBody>
      <dsp:txXfrm>
        <a:off x="838871" y="1207325"/>
        <a:ext cx="7647502" cy="950373"/>
      </dsp:txXfrm>
    </dsp:sp>
    <dsp:sp modelId="{0DD9E488-AADB-4DA2-9CE9-F5CFF191EAB1}">
      <dsp:nvSpPr>
        <dsp:cNvPr id="0" name=""/>
        <dsp:cNvSpPr/>
      </dsp:nvSpPr>
      <dsp:spPr>
        <a:xfrm>
          <a:off x="1592744" y="2500709"/>
          <a:ext cx="9172120" cy="6353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kern="1200" baseline="0" dirty="0"/>
            <a:t>Collecting and Labelling images</a:t>
          </a:r>
          <a:endParaRPr lang="en-US" sz="1800" i="1" kern="1200" dirty="0"/>
        </a:p>
      </dsp:txBody>
      <dsp:txXfrm>
        <a:off x="1611353" y="2519318"/>
        <a:ext cx="7669418" cy="598135"/>
      </dsp:txXfrm>
    </dsp:sp>
    <dsp:sp modelId="{AEB680F1-A61F-494B-99AD-CCC05465E82E}">
      <dsp:nvSpPr>
        <dsp:cNvPr id="0" name=""/>
        <dsp:cNvSpPr/>
      </dsp:nvSpPr>
      <dsp:spPr>
        <a:xfrm>
          <a:off x="8515940" y="765542"/>
          <a:ext cx="656179" cy="65617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663580" y="765542"/>
        <a:ext cx="360899" cy="493775"/>
      </dsp:txXfrm>
    </dsp:sp>
    <dsp:sp modelId="{D7242052-852E-49A4-A30A-1C9515237DDC}">
      <dsp:nvSpPr>
        <dsp:cNvPr id="0" name=""/>
        <dsp:cNvSpPr/>
      </dsp:nvSpPr>
      <dsp:spPr>
        <a:xfrm>
          <a:off x="9325245" y="1936571"/>
          <a:ext cx="656179" cy="65617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9472885" y="1936571"/>
        <a:ext cx="360899" cy="49377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5/6/2023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62173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5/6/2023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8548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5/6/2023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748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5/6/2023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27084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5/6/2023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81022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5/6/2023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7457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5/6/2023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11185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5/6/2023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49331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5/6/2023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31314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5/6/2023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060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5/6/2023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86557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5/6/2023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94665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vy 3D art">
            <a:extLst>
              <a:ext uri="{FF2B5EF4-FFF2-40B4-BE49-F238E27FC236}">
                <a16:creationId xmlns:a16="http://schemas.microsoft.com/office/drawing/2014/main" id="{DDA43AD9-D94F-C2ED-00D2-0CAD1FFB4084}"/>
              </a:ext>
            </a:extLst>
          </p:cNvPr>
          <p:cNvPicPr>
            <a:picLocks noChangeAspect="1"/>
          </p:cNvPicPr>
          <p:nvPr/>
        </p:nvPicPr>
        <p:blipFill rotWithShape="1">
          <a:blip r:embed="rId2"/>
          <a:srcRect t="12643" b="14777"/>
          <a:stretch/>
        </p:blipFill>
        <p:spPr>
          <a:xfrm>
            <a:off x="20" y="-7153"/>
            <a:ext cx="12191980" cy="6857990"/>
          </a:xfrm>
          <a:prstGeom prst="rect">
            <a:avLst/>
          </a:prstGeom>
        </p:spPr>
      </p:pic>
      <p:sp>
        <p:nvSpPr>
          <p:cNvPr id="133" name="Rectangle 132">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A2B9FE-F54B-65A9-5834-B8C01A307355}"/>
              </a:ext>
            </a:extLst>
          </p:cNvPr>
          <p:cNvSpPr>
            <a:spLocks noGrp="1"/>
          </p:cNvSpPr>
          <p:nvPr>
            <p:ph type="ctrTitle"/>
          </p:nvPr>
        </p:nvSpPr>
        <p:spPr>
          <a:xfrm>
            <a:off x="647701" y="871759"/>
            <a:ext cx="5067300" cy="3497042"/>
          </a:xfrm>
        </p:spPr>
        <p:txBody>
          <a:bodyPr anchor="t">
            <a:normAutofit/>
          </a:bodyPr>
          <a:lstStyle/>
          <a:p>
            <a:pPr algn="ctr"/>
            <a:r>
              <a:rPr lang="en-IN" dirty="0"/>
              <a:t>Real-time face DETECTION</a:t>
            </a:r>
          </a:p>
        </p:txBody>
      </p:sp>
      <p:sp>
        <p:nvSpPr>
          <p:cNvPr id="3" name="Subtitle 2">
            <a:extLst>
              <a:ext uri="{FF2B5EF4-FFF2-40B4-BE49-F238E27FC236}">
                <a16:creationId xmlns:a16="http://schemas.microsoft.com/office/drawing/2014/main" id="{4DDE865F-006D-A099-651A-2FEF24EC2045}"/>
              </a:ext>
            </a:extLst>
          </p:cNvPr>
          <p:cNvSpPr>
            <a:spLocks noGrp="1"/>
          </p:cNvSpPr>
          <p:nvPr>
            <p:ph type="subTitle" idx="1"/>
          </p:nvPr>
        </p:nvSpPr>
        <p:spPr>
          <a:xfrm>
            <a:off x="695325" y="5157694"/>
            <a:ext cx="5019676" cy="976406"/>
          </a:xfrm>
        </p:spPr>
        <p:txBody>
          <a:bodyPr anchor="t">
            <a:normAutofit/>
          </a:bodyPr>
          <a:lstStyle/>
          <a:p>
            <a:pPr algn="ctr">
              <a:lnSpc>
                <a:spcPct val="110000"/>
              </a:lnSpc>
            </a:pPr>
            <a:r>
              <a:rPr lang="en-IN" sz="1800" dirty="0">
                <a:solidFill>
                  <a:srgbClr val="FFFFFF"/>
                </a:solidFill>
              </a:rPr>
              <a:t>AI&amp;DS</a:t>
            </a:r>
          </a:p>
          <a:p>
            <a:pPr>
              <a:lnSpc>
                <a:spcPct val="110000"/>
              </a:lnSpc>
            </a:pPr>
            <a:r>
              <a:rPr lang="en-IN" sz="1800" dirty="0">
                <a:solidFill>
                  <a:srgbClr val="FFFFFF"/>
                </a:solidFill>
              </a:rPr>
              <a:t>- </a:t>
            </a:r>
            <a:r>
              <a:rPr lang="en-IN" sz="1800" i="1" dirty="0">
                <a:solidFill>
                  <a:srgbClr val="FFFFFF"/>
                </a:solidFill>
              </a:rPr>
              <a:t>Under the guidance of  </a:t>
            </a:r>
            <a:r>
              <a:rPr lang="en-IN" sz="1800" b="1" dirty="0">
                <a:solidFill>
                  <a:srgbClr val="FFFFFF"/>
                </a:solidFill>
              </a:rPr>
              <a:t>Dr. Figlu Mohanty</a:t>
            </a:r>
          </a:p>
        </p:txBody>
      </p:sp>
      <p:cxnSp>
        <p:nvCxnSpPr>
          <p:cNvPr id="135" name="Straight Connector 13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753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5EF4A0-B5EC-40DA-2EB0-F2B5E17FB0DB}"/>
              </a:ext>
            </a:extLst>
          </p:cNvPr>
          <p:cNvSpPr>
            <a:spLocks noGrp="1"/>
          </p:cNvSpPr>
          <p:nvPr>
            <p:ph type="title"/>
          </p:nvPr>
        </p:nvSpPr>
        <p:spPr>
          <a:xfrm>
            <a:off x="695323" y="616581"/>
            <a:ext cx="2895941" cy="1230401"/>
          </a:xfrm>
        </p:spPr>
        <p:txBody>
          <a:bodyPr vert="horz" lIns="91440" tIns="45720" rIns="91440" bIns="45720" rtlCol="0" anchor="t">
            <a:normAutofit/>
          </a:bodyPr>
          <a:lstStyle/>
          <a:p>
            <a:r>
              <a:rPr lang="en-US" sz="2800" kern="1200" cap="all" spc="30" baseline="0" dirty="0">
                <a:solidFill>
                  <a:schemeClr val="tx1"/>
                </a:solidFill>
                <a:latin typeface="+mj-lt"/>
                <a:ea typeface="+mj-ea"/>
                <a:cs typeface="+mj-cs"/>
              </a:rPr>
              <a:t>GitHub setup:</a:t>
            </a:r>
          </a:p>
        </p:txBody>
      </p:sp>
      <p:cxnSp>
        <p:nvCxnSpPr>
          <p:cNvPr id="32" name="Straight Connector 31">
            <a:extLst>
              <a:ext uri="{FF2B5EF4-FFF2-40B4-BE49-F238E27FC236}">
                <a16:creationId xmlns:a16="http://schemas.microsoft.com/office/drawing/2014/main" id="{159B2C4A-AB53-49A2-AC69-620FF37FF0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38600" y="723900"/>
            <a:ext cx="0" cy="9769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DC69F7AD-495E-446B-2B2C-AD439693C990}"/>
              </a:ext>
            </a:extLst>
          </p:cNvPr>
          <p:cNvSpPr>
            <a:spLocks noGrp="1"/>
          </p:cNvSpPr>
          <p:nvPr>
            <p:ph idx="1"/>
          </p:nvPr>
        </p:nvSpPr>
        <p:spPr>
          <a:xfrm>
            <a:off x="4678589" y="657497"/>
            <a:ext cx="6713312" cy="1230401"/>
          </a:xfrm>
        </p:spPr>
        <p:txBody>
          <a:bodyPr vert="horz" lIns="91440" tIns="45720" rIns="91440" bIns="45720" rtlCol="0">
            <a:normAutofit/>
          </a:bodyPr>
          <a:lstStyle/>
          <a:p>
            <a:pPr>
              <a:spcAft>
                <a:spcPts val="600"/>
              </a:spcAft>
            </a:pPr>
            <a:r>
              <a:rPr lang="en-US" dirty="0"/>
              <a:t>https://github.com/vardhanreddy369/Real-time-face-detection</a:t>
            </a:r>
          </a:p>
        </p:txBody>
      </p:sp>
      <p:pic>
        <p:nvPicPr>
          <p:cNvPr id="4" name="Picture 3">
            <a:extLst>
              <a:ext uri="{FF2B5EF4-FFF2-40B4-BE49-F238E27FC236}">
                <a16:creationId xmlns:a16="http://schemas.microsoft.com/office/drawing/2014/main" id="{82203AB2-5B21-2048-A439-75FE286357A0}"/>
              </a:ext>
            </a:extLst>
          </p:cNvPr>
          <p:cNvPicPr>
            <a:picLocks noChangeAspect="1"/>
          </p:cNvPicPr>
          <p:nvPr/>
        </p:nvPicPr>
        <p:blipFill>
          <a:blip r:embed="rId2"/>
          <a:stretch>
            <a:fillRect/>
          </a:stretch>
        </p:blipFill>
        <p:spPr>
          <a:xfrm>
            <a:off x="1226917" y="1887898"/>
            <a:ext cx="9097701" cy="4548851"/>
          </a:xfrm>
          <a:prstGeom prst="rect">
            <a:avLst/>
          </a:prstGeom>
        </p:spPr>
      </p:pic>
    </p:spTree>
    <p:extLst>
      <p:ext uri="{BB962C8B-B14F-4D97-AF65-F5344CB8AC3E}">
        <p14:creationId xmlns:p14="http://schemas.microsoft.com/office/powerpoint/2010/main" val="198773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6" name="Straight Connector 3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4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8" name="Rectangle 4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A482977-4835-0D9B-5F11-C6EEDA7A8290}"/>
              </a:ext>
            </a:extLst>
          </p:cNvPr>
          <p:cNvSpPr txBox="1"/>
          <p:nvPr/>
        </p:nvSpPr>
        <p:spPr>
          <a:xfrm>
            <a:off x="7182541" y="870596"/>
            <a:ext cx="4484127" cy="3747820"/>
          </a:xfrm>
          <a:prstGeom prst="rect">
            <a:avLst/>
          </a:prstGeom>
        </p:spPr>
        <p:txBody>
          <a:bodyPr vert="horz" lIns="91440" tIns="45720" rIns="91440" bIns="45720" rtlCol="0" anchor="t">
            <a:normAutofit/>
          </a:bodyPr>
          <a:lstStyle/>
          <a:p>
            <a:pPr>
              <a:spcBef>
                <a:spcPct val="0"/>
              </a:spcBef>
              <a:spcAft>
                <a:spcPts val="600"/>
              </a:spcAft>
            </a:pPr>
            <a:r>
              <a:rPr lang="en-US" sz="5400" cap="all" spc="30">
                <a:latin typeface="+mj-lt"/>
                <a:ea typeface="+mj-ea"/>
                <a:cs typeface="+mj-cs"/>
              </a:rPr>
              <a:t>Thank you </a:t>
            </a:r>
          </a:p>
        </p:txBody>
      </p:sp>
      <p:pic>
        <p:nvPicPr>
          <p:cNvPr id="129" name="Graphic 35" descr="Smiling Face with No Fill">
            <a:extLst>
              <a:ext uri="{FF2B5EF4-FFF2-40B4-BE49-F238E27FC236}">
                <a16:creationId xmlns:a16="http://schemas.microsoft.com/office/drawing/2014/main" id="{AAB4B1E0-630E-3F11-5F67-6F1CB0A2FE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555" y="723900"/>
            <a:ext cx="5410200" cy="5410200"/>
          </a:xfrm>
          <a:prstGeom prst="rect">
            <a:avLst/>
          </a:prstGeom>
        </p:spPr>
      </p:pic>
      <p:cxnSp>
        <p:nvCxnSpPr>
          <p:cNvPr id="130" name="Straight Connector 4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152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69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29"/>
                                        </p:tgtEl>
                                        <p:attrNameLst>
                                          <p:attrName>style.visibility</p:attrName>
                                        </p:attrNameLst>
                                      </p:cBhvr>
                                      <p:to>
                                        <p:strVal val="visible"/>
                                      </p:to>
                                    </p:set>
                                    <p:animEffect transition="in" filter="fade">
                                      <p:cBhvr>
                                        <p:cTn id="7" dur="7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DA7076-E8A6-BB91-BD1C-2AABACDB4D74}"/>
              </a:ext>
            </a:extLst>
          </p:cNvPr>
          <p:cNvSpPr>
            <a:spLocks noGrp="1"/>
          </p:cNvSpPr>
          <p:nvPr>
            <p:ph type="title"/>
          </p:nvPr>
        </p:nvSpPr>
        <p:spPr>
          <a:xfrm>
            <a:off x="695324" y="901701"/>
            <a:ext cx="3914776" cy="3977269"/>
          </a:xfrm>
        </p:spPr>
        <p:txBody>
          <a:bodyPr>
            <a:normAutofit/>
          </a:bodyPr>
          <a:lstStyle/>
          <a:p>
            <a:r>
              <a:rPr lang="en-IN" sz="5400" dirty="0"/>
              <a:t>Team members:</a:t>
            </a:r>
          </a:p>
        </p:txBody>
      </p:sp>
      <p:cxnSp>
        <p:nvCxnSpPr>
          <p:cNvPr id="14" name="Straight Connector 10">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06C50BDF-C876-7A00-2E6F-673EB0BD73AE}"/>
              </a:ext>
            </a:extLst>
          </p:cNvPr>
          <p:cNvGraphicFramePr>
            <a:graphicFrameLocks noGrp="1"/>
          </p:cNvGraphicFramePr>
          <p:nvPr>
            <p:ph idx="1"/>
            <p:extLst>
              <p:ext uri="{D42A27DB-BD31-4B8C-83A1-F6EECF244321}">
                <p14:modId xmlns:p14="http://schemas.microsoft.com/office/powerpoint/2010/main" val="2886731398"/>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624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3C7A22-92F7-5D34-8BB4-8EB90C9251EF}"/>
              </a:ext>
            </a:extLst>
          </p:cNvPr>
          <p:cNvSpPr>
            <a:spLocks noGrp="1"/>
          </p:cNvSpPr>
          <p:nvPr>
            <p:ph type="title"/>
          </p:nvPr>
        </p:nvSpPr>
        <p:spPr>
          <a:xfrm>
            <a:off x="700087" y="909638"/>
            <a:ext cx="10691813" cy="1155618"/>
          </a:xfrm>
        </p:spPr>
        <p:txBody>
          <a:bodyPr>
            <a:normAutofit/>
          </a:bodyPr>
          <a:lstStyle/>
          <a:p>
            <a:r>
              <a:rPr lang="en-IN" dirty="0"/>
              <a:t>Problem Statement:</a:t>
            </a:r>
          </a:p>
        </p:txBody>
      </p:sp>
      <p:cxnSp>
        <p:nvCxnSpPr>
          <p:cNvPr id="11" name="Straight Connector 10">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2">
            <a:extLst>
              <a:ext uri="{FF2B5EF4-FFF2-40B4-BE49-F238E27FC236}">
                <a16:creationId xmlns:a16="http://schemas.microsoft.com/office/drawing/2014/main" id="{9327C1DF-E6C5-9DBF-0E42-2C8C66BA52CC}"/>
              </a:ext>
            </a:extLst>
          </p:cNvPr>
          <p:cNvGraphicFramePr>
            <a:graphicFrameLocks noGrp="1"/>
          </p:cNvGraphicFramePr>
          <p:nvPr>
            <p:ph idx="1"/>
            <p:extLst>
              <p:ext uri="{D42A27DB-BD31-4B8C-83A1-F6EECF244321}">
                <p14:modId xmlns:p14="http://schemas.microsoft.com/office/powerpoint/2010/main" val="1163085939"/>
              </p:ext>
            </p:extLst>
          </p:nvPr>
        </p:nvGraphicFramePr>
        <p:xfrm>
          <a:off x="700088" y="1768432"/>
          <a:ext cx="10691812" cy="4160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8882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0AECF-FF90-19FC-B347-7AA280D11DFB}"/>
              </a:ext>
            </a:extLst>
          </p:cNvPr>
          <p:cNvSpPr>
            <a:spLocks noGrp="1"/>
          </p:cNvSpPr>
          <p:nvPr>
            <p:ph type="title"/>
          </p:nvPr>
        </p:nvSpPr>
        <p:spPr>
          <a:xfrm>
            <a:off x="733424" y="908048"/>
            <a:ext cx="3660776" cy="4404064"/>
          </a:xfrm>
        </p:spPr>
        <p:txBody>
          <a:bodyPr>
            <a:normAutofit/>
          </a:bodyPr>
          <a:lstStyle/>
          <a:p>
            <a:br>
              <a:rPr lang="en-IN" dirty="0"/>
            </a:br>
            <a:br>
              <a:rPr lang="en-IN" dirty="0"/>
            </a:br>
            <a:br>
              <a:rPr lang="en-IN" dirty="0"/>
            </a:br>
            <a:r>
              <a:rPr lang="en-IN" dirty="0"/>
              <a:t>Literature Survey:</a:t>
            </a:r>
          </a:p>
        </p:txBody>
      </p:sp>
      <p:cxnSp>
        <p:nvCxnSpPr>
          <p:cNvPr id="19" name="Straight Connector 18">
            <a:extLst>
              <a:ext uri="{FF2B5EF4-FFF2-40B4-BE49-F238E27FC236}">
                <a16:creationId xmlns:a16="http://schemas.microsoft.com/office/drawing/2014/main" id="{B75B4F83-6FDB-4998-8E11-31CE6E704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794B99-5B9D-4B94-9505-1EDED76CD6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Rectangle 1">
            <a:extLst>
              <a:ext uri="{FF2B5EF4-FFF2-40B4-BE49-F238E27FC236}">
                <a16:creationId xmlns:a16="http://schemas.microsoft.com/office/drawing/2014/main" id="{E73ABC6D-631F-8696-ACF4-505756319339}"/>
              </a:ext>
            </a:extLst>
          </p:cNvPr>
          <p:cNvGraphicFramePr>
            <a:graphicFrameLocks noGrp="1"/>
          </p:cNvGraphicFramePr>
          <p:nvPr>
            <p:ph idx="1"/>
            <p:extLst>
              <p:ext uri="{D42A27DB-BD31-4B8C-83A1-F6EECF244321}">
                <p14:modId xmlns:p14="http://schemas.microsoft.com/office/powerpoint/2010/main" val="3200711675"/>
              </p:ext>
            </p:extLst>
          </p:nvPr>
        </p:nvGraphicFramePr>
        <p:xfrm>
          <a:off x="4876800" y="1066801"/>
          <a:ext cx="6581776"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50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81431-9578-A016-9302-3DD42D3EF77D}"/>
              </a:ext>
            </a:extLst>
          </p:cNvPr>
          <p:cNvSpPr>
            <a:spLocks noGrp="1"/>
          </p:cNvSpPr>
          <p:nvPr>
            <p:ph type="title"/>
          </p:nvPr>
        </p:nvSpPr>
        <p:spPr/>
        <p:txBody>
          <a:bodyPr/>
          <a:lstStyle/>
          <a:p>
            <a:r>
              <a:rPr lang="en-IN"/>
              <a:t>Data Set Collection:</a:t>
            </a:r>
            <a:endParaRPr lang="en-IN" dirty="0"/>
          </a:p>
        </p:txBody>
      </p:sp>
      <p:graphicFrame>
        <p:nvGraphicFramePr>
          <p:cNvPr id="6" name="Rectangle 1">
            <a:extLst>
              <a:ext uri="{FF2B5EF4-FFF2-40B4-BE49-F238E27FC236}">
                <a16:creationId xmlns:a16="http://schemas.microsoft.com/office/drawing/2014/main" id="{B17A4392-E565-6515-EEB5-405CF9B9C311}"/>
              </a:ext>
            </a:extLst>
          </p:cNvPr>
          <p:cNvGraphicFramePr>
            <a:graphicFrameLocks noGrp="1"/>
          </p:cNvGraphicFramePr>
          <p:nvPr>
            <p:ph idx="1"/>
            <p:extLst>
              <p:ext uri="{D42A27DB-BD31-4B8C-83A1-F6EECF244321}">
                <p14:modId xmlns:p14="http://schemas.microsoft.com/office/powerpoint/2010/main" val="87759109"/>
              </p:ext>
            </p:extLst>
          </p:nvPr>
        </p:nvGraphicFramePr>
        <p:xfrm>
          <a:off x="700635" y="1746488"/>
          <a:ext cx="10790730" cy="3365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204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B55DF-CDC0-B91D-667E-FF2225076C10}"/>
              </a:ext>
            </a:extLst>
          </p:cNvPr>
          <p:cNvSpPr>
            <a:spLocks noGrp="1"/>
          </p:cNvSpPr>
          <p:nvPr>
            <p:ph type="title"/>
          </p:nvPr>
        </p:nvSpPr>
        <p:spPr>
          <a:xfrm>
            <a:off x="5604846" y="860615"/>
            <a:ext cx="5922279" cy="1272986"/>
          </a:xfrm>
        </p:spPr>
        <p:txBody>
          <a:bodyPr>
            <a:normAutofit/>
          </a:bodyPr>
          <a:lstStyle/>
          <a:p>
            <a:r>
              <a:rPr lang="en-IN" sz="3700"/>
              <a:t>Software and Hardware Requirements:</a:t>
            </a:r>
          </a:p>
        </p:txBody>
      </p:sp>
      <p:pic>
        <p:nvPicPr>
          <p:cNvPr id="15" name="Picture 4" descr="Mother Board">
            <a:extLst>
              <a:ext uri="{FF2B5EF4-FFF2-40B4-BE49-F238E27FC236}">
                <a16:creationId xmlns:a16="http://schemas.microsoft.com/office/drawing/2014/main" id="{A9C61111-E9A4-D817-B8AC-F46EBE6C5EBB}"/>
              </a:ext>
            </a:extLst>
          </p:cNvPr>
          <p:cNvPicPr>
            <a:picLocks noChangeAspect="1"/>
          </p:cNvPicPr>
          <p:nvPr/>
        </p:nvPicPr>
        <p:blipFill rotWithShape="1">
          <a:blip r:embed="rId2"/>
          <a:srcRect l="24429" r="28229" b="2"/>
          <a:stretch/>
        </p:blipFill>
        <p:spPr>
          <a:xfrm>
            <a:off x="0" y="-17929"/>
            <a:ext cx="4876780" cy="6875929"/>
          </a:xfrm>
          <a:prstGeom prst="rect">
            <a:avLst/>
          </a:prstGeom>
        </p:spPr>
      </p:pic>
      <p:cxnSp>
        <p:nvCxnSpPr>
          <p:cNvPr id="16" name="Straight Connector 1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99F9DB-2406-B25C-957D-69535ED5F273}"/>
              </a:ext>
            </a:extLst>
          </p:cNvPr>
          <p:cNvSpPr>
            <a:spLocks noGrp="1"/>
          </p:cNvSpPr>
          <p:nvPr>
            <p:ph idx="1"/>
          </p:nvPr>
        </p:nvSpPr>
        <p:spPr>
          <a:xfrm>
            <a:off x="5566943" y="2133600"/>
            <a:ext cx="6005933" cy="3774464"/>
          </a:xfrm>
        </p:spPr>
        <p:txBody>
          <a:bodyPr>
            <a:normAutofit/>
          </a:bodyPr>
          <a:lstStyle/>
          <a:p>
            <a:pPr>
              <a:lnSpc>
                <a:spcPct val="110000"/>
              </a:lnSpc>
            </a:pPr>
            <a:r>
              <a:rPr lang="en-US" dirty="0"/>
              <a:t>Python compiler</a:t>
            </a:r>
          </a:p>
          <a:p>
            <a:pPr>
              <a:lnSpc>
                <a:spcPct val="110000"/>
              </a:lnSpc>
            </a:pPr>
            <a:r>
              <a:rPr lang="en-US" dirty="0"/>
              <a:t>cascadeClassifier</a:t>
            </a:r>
          </a:p>
          <a:p>
            <a:pPr>
              <a:lnSpc>
                <a:spcPct val="110000"/>
              </a:lnSpc>
            </a:pPr>
            <a:r>
              <a:rPr lang="en-US" dirty="0"/>
              <a:t>Cv2</a:t>
            </a:r>
          </a:p>
          <a:p>
            <a:pPr>
              <a:lnSpc>
                <a:spcPct val="110000"/>
              </a:lnSpc>
            </a:pPr>
            <a:r>
              <a:rPr lang="en-US" dirty="0"/>
              <a:t>power shell </a:t>
            </a:r>
          </a:p>
          <a:p>
            <a:pPr>
              <a:lnSpc>
                <a:spcPct val="110000"/>
              </a:lnSpc>
            </a:pPr>
            <a:r>
              <a:rPr lang="en-IN" dirty="0"/>
              <a:t>i3 processor (min)</a:t>
            </a:r>
          </a:p>
          <a:p>
            <a:pPr>
              <a:lnSpc>
                <a:spcPct val="110000"/>
              </a:lnSpc>
            </a:pPr>
            <a:r>
              <a:rPr lang="en-IN" dirty="0"/>
              <a:t>Camera facilities</a:t>
            </a:r>
          </a:p>
        </p:txBody>
      </p:sp>
      <p:cxnSp>
        <p:nvCxnSpPr>
          <p:cNvPr id="13" name="Straight Connector 1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83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2" name="Straight Connector 1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1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84" name="Rectangle 1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9337E-77BE-6E6E-BDCE-9E2ED6D27484}"/>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dirty="0"/>
              <a:t>CODE FOR:</a:t>
            </a:r>
            <a:br>
              <a:rPr lang="en-US" dirty="0"/>
            </a:br>
            <a:r>
              <a:rPr lang="en-US" dirty="0"/>
              <a:t>FACE DETECTION </a:t>
            </a:r>
            <a:br>
              <a:rPr lang="en-US" dirty="0"/>
            </a:br>
            <a:r>
              <a:rPr lang="en-US" dirty="0"/>
              <a:t> (IMAGE) </a:t>
            </a:r>
          </a:p>
        </p:txBody>
      </p:sp>
      <p:cxnSp>
        <p:nvCxnSpPr>
          <p:cNvPr id="85" name="Straight Connector 1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37" name="Picture 36" descr="Text&#10;&#10;Description automatically generated">
            <a:extLst>
              <a:ext uri="{FF2B5EF4-FFF2-40B4-BE49-F238E27FC236}">
                <a16:creationId xmlns:a16="http://schemas.microsoft.com/office/drawing/2014/main" id="{1F38FA35-B3DD-D3C1-91FF-C0DE0929E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1195" y="0"/>
            <a:ext cx="8480805" cy="6858000"/>
          </a:xfrm>
          <a:prstGeom prst="rect">
            <a:avLst/>
          </a:prstGeom>
        </p:spPr>
      </p:pic>
    </p:spTree>
    <p:extLst>
      <p:ext uri="{BB962C8B-B14F-4D97-AF65-F5344CB8AC3E}">
        <p14:creationId xmlns:p14="http://schemas.microsoft.com/office/powerpoint/2010/main" val="583250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5BA1E4-C982-D0C9-2EB0-6DDBD94D8C49}"/>
              </a:ext>
            </a:extLst>
          </p:cNvPr>
          <p:cNvSpPr>
            <a:spLocks noGrp="1"/>
          </p:cNvSpPr>
          <p:nvPr>
            <p:ph type="title"/>
          </p:nvPr>
        </p:nvSpPr>
        <p:spPr>
          <a:xfrm>
            <a:off x="695324" y="897752"/>
            <a:ext cx="3601757" cy="1955927"/>
          </a:xfrm>
        </p:spPr>
        <p:txBody>
          <a:bodyPr>
            <a:normAutofit fontScale="90000"/>
          </a:bodyPr>
          <a:lstStyle/>
          <a:p>
            <a:pPr algn="ctr"/>
            <a:r>
              <a:rPr lang="en-IN" dirty="0"/>
              <a:t>Code for</a:t>
            </a:r>
            <a:br>
              <a:rPr lang="en-IN" dirty="0"/>
            </a:br>
            <a:r>
              <a:rPr lang="en-IN" dirty="0"/>
              <a:t>face detection </a:t>
            </a:r>
            <a:br>
              <a:rPr lang="en-IN" dirty="0"/>
            </a:br>
            <a:r>
              <a:rPr lang="en-IN" dirty="0"/>
              <a:t>(live video)</a:t>
            </a:r>
          </a:p>
        </p:txBody>
      </p:sp>
      <p:cxnSp>
        <p:nvCxnSpPr>
          <p:cNvPr id="38" name="Straight Connector 1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B321430F-EB91-F48C-404E-D6BB59BF4FF0}"/>
              </a:ext>
            </a:extLst>
          </p:cNvPr>
          <p:cNvPicPr>
            <a:picLocks noChangeAspect="1"/>
          </p:cNvPicPr>
          <p:nvPr/>
        </p:nvPicPr>
        <p:blipFill rotWithShape="1">
          <a:blip r:embed="rId2">
            <a:extLst>
              <a:ext uri="{28A0092B-C50C-407E-A947-70E740481C1C}">
                <a14:useLocalDpi xmlns:a14="http://schemas.microsoft.com/office/drawing/2010/main" val="0"/>
              </a:ext>
            </a:extLst>
          </a:blip>
          <a:srcRect r="1" b="308"/>
          <a:stretch/>
        </p:blipFill>
        <p:spPr>
          <a:xfrm>
            <a:off x="4297081" y="10"/>
            <a:ext cx="7894919" cy="6857990"/>
          </a:xfrm>
          <a:prstGeom prst="rect">
            <a:avLst/>
          </a:prstGeom>
        </p:spPr>
      </p:pic>
    </p:spTree>
    <p:extLst>
      <p:ext uri="{BB962C8B-B14F-4D97-AF65-F5344CB8AC3E}">
        <p14:creationId xmlns:p14="http://schemas.microsoft.com/office/powerpoint/2010/main" val="1137805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4" name="Straight Connector 2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2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86" name="Rectangle 2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9334B268-62AE-9136-5F50-DEC5579B53DD}"/>
              </a:ext>
            </a:extLst>
          </p:cNvPr>
          <p:cNvSpPr>
            <a:spLocks noGrp="1"/>
          </p:cNvSpPr>
          <p:nvPr>
            <p:ph type="title"/>
          </p:nvPr>
        </p:nvSpPr>
        <p:spPr>
          <a:xfrm>
            <a:off x="679914" y="5440104"/>
            <a:ext cx="10801350" cy="1099591"/>
          </a:xfrm>
        </p:spPr>
        <p:txBody>
          <a:bodyPr vert="horz" lIns="91440" tIns="45720" rIns="91440" bIns="45720" rtlCol="0" anchor="t">
            <a:normAutofit/>
          </a:bodyPr>
          <a:lstStyle/>
          <a:p>
            <a:pPr>
              <a:lnSpc>
                <a:spcPct val="90000"/>
              </a:lnSpc>
            </a:pPr>
            <a:r>
              <a:rPr lang="en-US" sz="3800" dirty="0"/>
              <a:t>Working of face detection for a test image</a:t>
            </a:r>
          </a:p>
        </p:txBody>
      </p:sp>
      <p:cxnSp>
        <p:nvCxnSpPr>
          <p:cNvPr id="87" name="Straight Connector 3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Content Placeholder 10" descr="A group of people posing for a photo&#10;&#10;Description automatically generated with medium confidence">
            <a:extLst>
              <a:ext uri="{FF2B5EF4-FFF2-40B4-BE49-F238E27FC236}">
                <a16:creationId xmlns:a16="http://schemas.microsoft.com/office/drawing/2014/main" id="{F3412DE8-0FEA-2313-3A87-B97AFF7063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9451" y="7303"/>
            <a:ext cx="6898169" cy="4547777"/>
          </a:xfrm>
        </p:spPr>
      </p:pic>
    </p:spTree>
    <p:extLst>
      <p:ext uri="{BB962C8B-B14F-4D97-AF65-F5344CB8AC3E}">
        <p14:creationId xmlns:p14="http://schemas.microsoft.com/office/powerpoint/2010/main" val="3562188537"/>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101</TotalTime>
  <Words>442</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Calisto MT</vt:lpstr>
      <vt:lpstr>Univers Condensed</vt:lpstr>
      <vt:lpstr>ChronicleVTI</vt:lpstr>
      <vt:lpstr>Real-time face DETECTION</vt:lpstr>
      <vt:lpstr>Team members:</vt:lpstr>
      <vt:lpstr>Problem Statement:</vt:lpstr>
      <vt:lpstr>   Literature Survey:</vt:lpstr>
      <vt:lpstr>Data Set Collection:</vt:lpstr>
      <vt:lpstr>Software and Hardware Requirements:</vt:lpstr>
      <vt:lpstr>CODE FOR: FACE DETECTION   (IMAGE) </vt:lpstr>
      <vt:lpstr>Code for face detection  (live video)</vt:lpstr>
      <vt:lpstr>Working of face detection for a test image</vt:lpstr>
      <vt:lpstr>GitHub setup: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face recognition</dc:title>
  <dc:creator>sri vardhan reddy</dc:creator>
  <cp:lastModifiedBy>sri vardhan reddy</cp:lastModifiedBy>
  <cp:revision>1</cp:revision>
  <dcterms:created xsi:type="dcterms:W3CDTF">2023-02-16T03:30:37Z</dcterms:created>
  <dcterms:modified xsi:type="dcterms:W3CDTF">2023-05-06T06:09:58Z</dcterms:modified>
</cp:coreProperties>
</file>