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93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b="1" u="sng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SpendWise</a:t>
            </a:r>
            <a:endParaRPr lang="en-US" sz="5249" b="1" u="sng" kern="0" spc="-157" dirty="0">
              <a:solidFill>
                <a:srgbClr val="591CE6"/>
              </a:solidFill>
              <a:latin typeface="p22-mackinac-pro" pitchFamily="34" charset="0"/>
              <a:ea typeface="p22-mackinac-pro" pitchFamily="34" charset="-122"/>
              <a:cs typeface="p22-mackinac-pro" pitchFamily="34" charset="-120"/>
            </a:endParaRPr>
          </a:p>
          <a:p>
            <a:pPr marL="0" indent="0" algn="ctr">
              <a:lnSpc>
                <a:spcPts val="6561"/>
              </a:lnSpc>
              <a:buNone/>
            </a:pPr>
            <a:r>
              <a:rPr lang="en-US" sz="3200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Changing the Way You Track Expenses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SpendWise is transforming the way individuals manage their expenses, providing a user-friendly solution to simplify budgeting and financial tracking.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Downside of Traditional Expense Tracking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4678085" y="3283387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35184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Time-Consuming Processes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Traditional methods often involve manual data entry, which can be both time-consuming and error-prone.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412962" y="328338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Lack of Visibility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It's hard to gain a clear understanding of spending habits and patterns with conventional approaches.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4645938" y="5657493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37588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Tedious Receipt Management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Maintaining and organizing heaps of paper receipts is a hassle that many wish to avoid.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81570" y="607576"/>
            <a:ext cx="10467142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kern="0" spc="-13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SpendWise: Simplifying Your Expense Tracking</a:t>
            </a:r>
            <a:endParaRPr lang="en-US" sz="4338" dirty="0"/>
          </a:p>
        </p:txBody>
      </p:sp>
      <p:sp>
        <p:nvSpPr>
          <p:cNvPr id="7" name="Shape 4"/>
          <p:cNvSpPr/>
          <p:nvPr/>
        </p:nvSpPr>
        <p:spPr>
          <a:xfrm>
            <a:off x="2390061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2659975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6"/>
          <p:cNvSpPr/>
          <p:nvPr/>
        </p:nvSpPr>
        <p:spPr>
          <a:xfrm>
            <a:off x="2164199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349937" y="2528649"/>
            <a:ext cx="12430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8"/>
          <p:cNvSpPr/>
          <p:nvPr/>
        </p:nvSpPr>
        <p:spPr>
          <a:xfrm>
            <a:off x="3624024" y="2535436"/>
            <a:ext cx="318075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Automated Data Capture</a:t>
            </a:r>
            <a:endParaRPr lang="en-US" sz="2169" dirty="0"/>
          </a:p>
        </p:txBody>
      </p:sp>
      <p:sp>
        <p:nvSpPr>
          <p:cNvPr id="12" name="Text 9"/>
          <p:cNvSpPr/>
          <p:nvPr/>
        </p:nvSpPr>
        <p:spPr>
          <a:xfrm>
            <a:off x="3624024" y="3011924"/>
            <a:ext cx="8924687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SpendWise streamlines the process by automatically capturing and organizing your expenses.</a:t>
            </a:r>
            <a:endParaRPr lang="en-US" sz="1735" dirty="0"/>
          </a:p>
        </p:txBody>
      </p:sp>
      <p:sp>
        <p:nvSpPr>
          <p:cNvPr id="13" name="Shape 10"/>
          <p:cNvSpPr/>
          <p:nvPr/>
        </p:nvSpPr>
        <p:spPr>
          <a:xfrm>
            <a:off x="2659975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1"/>
          <p:cNvSpPr/>
          <p:nvPr/>
        </p:nvSpPr>
        <p:spPr>
          <a:xfrm>
            <a:off x="2164199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2320885" y="4371023"/>
            <a:ext cx="18240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3"/>
          <p:cNvSpPr/>
          <p:nvPr/>
        </p:nvSpPr>
        <p:spPr>
          <a:xfrm>
            <a:off x="3624024" y="4377809"/>
            <a:ext cx="3035618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Intuitive Categorization</a:t>
            </a:r>
            <a:endParaRPr lang="en-US" sz="2169" dirty="0"/>
          </a:p>
        </p:txBody>
      </p:sp>
      <p:sp>
        <p:nvSpPr>
          <p:cNvPr id="17" name="Text 14"/>
          <p:cNvSpPr/>
          <p:nvPr/>
        </p:nvSpPr>
        <p:spPr>
          <a:xfrm>
            <a:off x="3624024" y="4854297"/>
            <a:ext cx="8924687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app intelligently categorizes expenses, making it effortless to understand your spending patterns.</a:t>
            </a:r>
            <a:endParaRPr lang="en-US" sz="1735" dirty="0"/>
          </a:p>
        </p:txBody>
      </p:sp>
      <p:sp>
        <p:nvSpPr>
          <p:cNvPr id="18" name="Shape 15"/>
          <p:cNvSpPr/>
          <p:nvPr/>
        </p:nvSpPr>
        <p:spPr>
          <a:xfrm>
            <a:off x="2659975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6"/>
          <p:cNvSpPr/>
          <p:nvPr/>
        </p:nvSpPr>
        <p:spPr>
          <a:xfrm>
            <a:off x="2164199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7"/>
          <p:cNvSpPr/>
          <p:nvPr/>
        </p:nvSpPr>
        <p:spPr>
          <a:xfrm>
            <a:off x="2318028" y="6213396"/>
            <a:ext cx="18800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8"/>
          <p:cNvSpPr/>
          <p:nvPr/>
        </p:nvSpPr>
        <p:spPr>
          <a:xfrm>
            <a:off x="3624024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Real-Time Insights</a:t>
            </a:r>
            <a:endParaRPr lang="en-US" sz="2169" dirty="0"/>
          </a:p>
        </p:txBody>
      </p:sp>
      <p:sp>
        <p:nvSpPr>
          <p:cNvPr id="22" name="Text 19"/>
          <p:cNvSpPr/>
          <p:nvPr/>
        </p:nvSpPr>
        <p:spPr>
          <a:xfrm>
            <a:off x="3624024" y="6696670"/>
            <a:ext cx="8924687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Get instant insights into your financial status with real-time tracking and analysis features.</a:t>
            </a:r>
            <a:endParaRPr lang="en-US" sz="17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01673"/>
            <a:ext cx="95860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Exploring Key Features of SpendWise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2514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Customized Budgets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28208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personalized budgets tailored to your unique financial goals and needs.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136946"/>
            <a:ext cx="3156347" cy="1725454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743932" y="22514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Receipt Scanning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743932" y="28208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Effortlessly scan and store digital copies of receipts for simplified record-keeping.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932" y="4136946"/>
            <a:ext cx="3156347" cy="1421844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449872" y="22514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Expense Analysis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9449872" y="282082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Gain valuable insights into your spending behaviors with detailed expense analysis reports.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872" y="4492347"/>
            <a:ext cx="3156347" cy="2485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438876"/>
            <a:ext cx="83830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Enjoy the Benefits of SpendWise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Time-Saving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SpendWise simplifies expense tracking, saving you valuable time and effort.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Insightful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Gain in-depth insights into your spending patterns for informed financial decisions.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Mobile Access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Access your financial data anytime, anywhere with the convenience of mobile apps.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364581"/>
            <a:ext cx="101325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Customers Say About SpendWise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03295"/>
            <a:ext cx="3370064" cy="2361605"/>
          </a:xfrm>
          <a:prstGeom prst="roundRect">
            <a:avLst>
              <a:gd name="adj" fmla="val 423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7783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Testimonial 1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213503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"SpendWise has truly revolutionized the way I manage my finances. It's a game-changer!"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503295"/>
            <a:ext cx="3370064" cy="2361605"/>
          </a:xfrm>
          <a:prstGeom prst="roundRect">
            <a:avLst>
              <a:gd name="adj" fmla="val 423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60018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Testimonial 2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4213503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"I love how easy it is to keep track of my expenses with SpendWise. Highly recommended!"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503295"/>
            <a:ext cx="3370064" cy="2361605"/>
          </a:xfrm>
          <a:prstGeom prst="roundRect">
            <a:avLst>
              <a:gd name="adj" fmla="val 423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2253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Testimonial 3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4213503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"SpendWise has made budgeting and financial accountability an enjoyable experience."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kern="0" spc="-13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Developments and Upcoming Updates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375808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Reporting Features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Look forward to advanced reporting capabilities for more comprehensive financial insights.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379940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Intelligent Predictive Analysis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Exciting developments in predictive analysis to anticipate and manage future expenses.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435197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Integration with Banking Services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Stay tuned for seamless integration with banking services for enhanced financial tracking.</a:t>
            </a:r>
            <a:endParaRPr lang="en-US" sz="17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363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 vardhan reddy</cp:lastModifiedBy>
  <cp:revision>2</cp:revision>
  <dcterms:created xsi:type="dcterms:W3CDTF">2024-03-28T12:03:07Z</dcterms:created>
  <dcterms:modified xsi:type="dcterms:W3CDTF">2024-03-28T12:05:38Z</dcterms:modified>
</cp:coreProperties>
</file>