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83" r:id="rId6"/>
    <p:sldId id="263" r:id="rId7"/>
    <p:sldId id="285" r:id="rId8"/>
    <p:sldId id="264" r:id="rId9"/>
    <p:sldId id="286" r:id="rId10"/>
    <p:sldId id="277" r:id="rId11"/>
    <p:sldId id="287" r:id="rId12"/>
    <p:sldId id="288" r:id="rId13"/>
    <p:sldId id="289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ExtraBold" panose="020B0604020202020204" charset="0"/>
      <p:bold r:id="rId20"/>
      <p:boldItalic r:id="rId21"/>
    </p:embeddedFont>
    <p:embeddedFont>
      <p:font typeface="Montserrat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B7DE0A-E102-4C68-A4FD-D18A33DD7336}">
  <a:tblStyle styleId="{92B7DE0A-E102-4C68-A4FD-D18A33DD7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09" y="1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743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53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2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86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82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PYTHON:</a:t>
            </a:r>
            <a:br>
              <a:rPr lang="en" dirty="0"/>
            </a:br>
            <a:r>
              <a:rPr lang="en" dirty="0"/>
              <a:t>CAR RENTING 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Main Menu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36" y="1311088"/>
            <a:ext cx="3597889" cy="2255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Registration Success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79" y="1311088"/>
            <a:ext cx="3605446" cy="22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8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Finding User Information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93" y="1311088"/>
            <a:ext cx="3590332" cy="22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1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1683225" y="420643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SQL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8" y="1311088"/>
            <a:ext cx="3615627" cy="22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1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061814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HELLO!</a:t>
            </a:r>
            <a:endParaRPr sz="36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1900068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THIS PROJECT WAS MADE BY A TEAM OF ENTHUSIASTS, WE ARE: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BOLATULY ARMAN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TLEKTESSOV TEMIRLAN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345;p38"/>
          <p:cNvSpPr/>
          <p:nvPr/>
        </p:nvSpPr>
        <p:spPr>
          <a:xfrm>
            <a:off x="4192306" y="585018"/>
            <a:ext cx="765102" cy="79036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PURPOSE.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PURPOSE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Create a program for renting</a:t>
            </a:r>
            <a:r>
              <a:rPr lang="en" sz="24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 dirty="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M</a:t>
            </a:r>
            <a:r>
              <a:rPr lang="en" dirty="0"/>
              <a:t>ake it simple</a:t>
            </a:r>
            <a:endParaRPr dirty="0"/>
          </a:p>
          <a:p>
            <a:pPr lvl="0">
              <a:spcBef>
                <a:spcPts val="1000"/>
              </a:spcBef>
            </a:pPr>
            <a:r>
              <a:rPr lang="en" dirty="0"/>
              <a:t>User friendly</a:t>
            </a:r>
            <a:r>
              <a:rPr lang="en" sz="24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👤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5" name="Google Shape;340;p38"/>
          <p:cNvSpPr/>
          <p:nvPr/>
        </p:nvSpPr>
        <p:spPr>
          <a:xfrm>
            <a:off x="6381982" y="2348707"/>
            <a:ext cx="267861" cy="32144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br>
              <a:rPr lang="en" dirty="0"/>
            </a:br>
            <a:r>
              <a:rPr lang="en" dirty="0"/>
              <a:t>Functionality.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2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Libraries: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Tkinter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Sqlite3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Ctypes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FUNCTIONS</a:t>
            </a: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32" y="423193"/>
            <a:ext cx="3209013" cy="4458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Algorithms.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06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MAIN ALGORITHMS</a:t>
            </a:r>
            <a:endParaRPr sz="2200"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Registration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User information registration and storing it in database(SQL).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Finding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Finding user information by their phone number.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Deleting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We can manage the data from database by deleting user information and etc.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585643" y="926814"/>
            <a:ext cx="2233127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</a:t>
            </a:r>
            <a:r>
              <a:rPr lang="en-US" dirty="0"/>
              <a:t>T’S REVIEW EVERYTHING</a:t>
            </a:r>
            <a:endParaRPr dirty="0"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Purpose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To create a user-friendly program for car renting.</a:t>
            </a:r>
            <a:endParaRPr sz="1100"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Functions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We used tkinter for GUI, sqlite to store data and ctypes to C compatible data types.</a:t>
            </a:r>
            <a:endParaRPr sz="11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3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Algorithms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Registration, finding and deleting information.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4690712" y="2656470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Purpose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Program shou</a:t>
            </a:r>
            <a:r>
              <a:rPr lang="en-US" sz="1100" dirty="0" err="1"/>
              <a:t>ld</a:t>
            </a:r>
            <a:r>
              <a:rPr lang="en" sz="1100" dirty="0"/>
              <a:t> be easy to use and flexible for modifying.</a:t>
            </a:r>
            <a:endParaRPr sz="1100" dirty="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2"/>
          </p:nvPr>
        </p:nvSpPr>
        <p:spPr>
          <a:xfrm>
            <a:off x="6869925" y="2654493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Functions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Do not use too much functions to keep code clear and editable.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542712124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200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 ExtraBold</vt:lpstr>
      <vt:lpstr>Arial</vt:lpstr>
      <vt:lpstr>Montserrat</vt:lpstr>
      <vt:lpstr>Montserrat Light</vt:lpstr>
      <vt:lpstr>Juliet template</vt:lpstr>
      <vt:lpstr>PROJECT PYTHON: CAR RENTING SYSTEM</vt:lpstr>
      <vt:lpstr>HELLO!</vt:lpstr>
      <vt:lpstr>1. PURPOSE.</vt:lpstr>
      <vt:lpstr>MAIN PURPOSE</vt:lpstr>
      <vt:lpstr>2. Functionality.</vt:lpstr>
      <vt:lpstr>MAIN FUNCTIONS</vt:lpstr>
      <vt:lpstr>3. Algorithms.</vt:lpstr>
      <vt:lpstr>MAIN ALGORITHMS</vt:lpstr>
      <vt:lpstr>LET’S REVIEW EVERYTHING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PYTHON: CAR RENTING SYSTEM</dc:title>
  <dc:creator>TT</dc:creator>
  <cp:lastModifiedBy>Temirlan Tlektessov</cp:lastModifiedBy>
  <cp:revision>12</cp:revision>
  <dcterms:modified xsi:type="dcterms:W3CDTF">2020-08-10T14:19:26Z</dcterms:modified>
</cp:coreProperties>
</file>