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69D3288-E657-47B2-A3D4-FE7EE0A5C8F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AD9DA42-2F04-475A-8357-C2616DC1EA5C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5157058"/>
            <a:ext cx="6400800" cy="1752600"/>
          </a:xfrm>
        </p:spPr>
        <p:txBody>
          <a:bodyPr/>
          <a:lstStyle/>
          <a:p>
            <a:r>
              <a:rPr lang="en-US" dirty="0" smtClean="0"/>
              <a:t>Andhe Vishnu Vardhan</a:t>
            </a:r>
            <a:endParaRPr lang="en-US" dirty="0" smtClean="0"/>
          </a:p>
          <a:p>
            <a:r>
              <a:rPr lang="en-US" dirty="0" smtClean="0"/>
              <a:t>(217Z1A6706)</a:t>
            </a:r>
            <a:endParaRPr lang="en-US" dirty="0" smtClean="0"/>
          </a:p>
          <a:p>
            <a:r>
              <a:rPr lang="en-US" altLang="en-IN" dirty="0"/>
              <a:t>CSE-DS</a:t>
            </a:r>
            <a:endParaRPr lang="en-US" alt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PROGRESS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66725" y="2206625"/>
          <a:ext cx="8229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85"/>
                <a:gridCol w="1305560"/>
                <a:gridCol w="610235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1188720">
                <a:tc>
                  <a:txBody>
                    <a:bodyPr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sz="1400" dirty="0"/>
                        <a:t>Data structures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Xml,Json,Html </a:t>
                      </a:r>
                      <a:endParaRPr lang="en-IN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dirty="0"/>
                        <a:t>Mysql,Dbms,MongoDB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joins,Xml to json,dbms queries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5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workato </a:t>
                      </a:r>
                      <a:endParaRPr lang="en-US" alt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/>
                        <a:t>registration</a:t>
                      </a:r>
                      <a:endParaRPr lang="en-US" alt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/>
                        <a:t>Yes</a:t>
                      </a:r>
                      <a:endParaRPr lang="en-US" altLang="en-IN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IN" dirty="0"/>
                        <a:t>Yes</a:t>
                      </a:r>
                      <a:endParaRPr lang="en-US" altLang="en-IN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317115" y="1702435"/>
            <a:ext cx="304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3850" y="170243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11052720" y="2132856"/>
            <a:ext cx="2221904" cy="1584176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312</Words>
  <Application>WPS Presentation</Application>
  <PresentationFormat>On-screen Show 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Wingdings 2</vt:lpstr>
      <vt:lpstr>Wingdings</vt:lpstr>
      <vt:lpstr>Wingdings 3</vt:lpstr>
      <vt:lpstr>Lucida Sans</vt:lpstr>
      <vt:lpstr>Book Antiqua</vt:lpstr>
      <vt:lpstr>Microsoft YaHei</vt:lpstr>
      <vt:lpstr>Arial Unicode MS</vt:lpstr>
      <vt:lpstr>Calibri</vt:lpstr>
      <vt:lpstr>Apex</vt:lpstr>
      <vt:lpstr>WEEKLY PROGRESS REPORT</vt:lpstr>
      <vt:lpstr>PROGRESS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vishn</cp:lastModifiedBy>
  <cp:revision>8</cp:revision>
  <dcterms:created xsi:type="dcterms:W3CDTF">2024-05-26T10:05:00Z</dcterms:created>
  <dcterms:modified xsi:type="dcterms:W3CDTF">2024-05-26T12:08:00Z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