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73" r:id="rId9"/>
    <p:sldId id="276" r:id="rId10"/>
    <p:sldId id="27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232F-D7E2-4929-B1EB-B6E341B43EF1}" v="399" dt="2022-02-07T06:48:53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72" d="100"/>
          <a:sy n="72" d="100"/>
        </p:scale>
        <p:origin x="-11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Merapureddy" userId="S::venkata_merapureddy@thbs.com::34921c16-ed0c-4187-adc3-a46904a09618" providerId="AD" clId="Web-{6E48232F-D7E2-4929-B1EB-B6E341B43EF1}"/>
    <pc:docChg chg="addSld delSld modSld">
      <pc:chgData name="Venkata Merapureddy" userId="S::venkata_merapureddy@thbs.com::34921c16-ed0c-4187-adc3-a46904a09618" providerId="AD" clId="Web-{6E48232F-D7E2-4929-B1EB-B6E341B43EF1}" dt="2022-02-07T06:48:53.223" v="264" actId="20577"/>
      <pc:docMkLst>
        <pc:docMk/>
      </pc:docMkLst>
      <pc:sldChg chg="modSp">
        <pc:chgData name="Venkata Merapureddy" userId="S::venkata_merapureddy@thbs.com::34921c16-ed0c-4187-adc3-a46904a09618" providerId="AD" clId="Web-{6E48232F-D7E2-4929-B1EB-B6E341B43EF1}" dt="2022-02-07T06:32:25.384" v="193" actId="20577"/>
        <pc:sldMkLst>
          <pc:docMk/>
          <pc:sldMk cId="2259308896" sldId="256"/>
        </pc:sldMkLst>
        <pc:spChg chg="mod">
          <ac:chgData name="Venkata Merapureddy" userId="S::venkata_merapureddy@thbs.com::34921c16-ed0c-4187-adc3-a46904a09618" providerId="AD" clId="Web-{6E48232F-D7E2-4929-B1EB-B6E341B43EF1}" dt="2022-02-07T06:32:25.384" v="193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Venkata Merapureddy" userId="S::venkata_merapureddy@thbs.com::34921c16-ed0c-4187-adc3-a46904a09618" providerId="AD" clId="Web-{6E48232F-D7E2-4929-B1EB-B6E341B43EF1}" dt="2022-02-07T06:32:19.602" v="192" actId="20577"/>
        <pc:sldMkLst>
          <pc:docMk/>
          <pc:sldMk cId="1325608595" sldId="257"/>
        </pc:sldMkLst>
        <pc:spChg chg="mod">
          <ac:chgData name="Venkata Merapureddy" userId="S::venkata_merapureddy@thbs.com::34921c16-ed0c-4187-adc3-a46904a09618" providerId="AD" clId="Web-{6E48232F-D7E2-4929-B1EB-B6E341B43EF1}" dt="2022-02-07T06:32:11.602" v="190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Venkata Merapureddy" userId="S::venkata_merapureddy@thbs.com::34921c16-ed0c-4187-adc3-a46904a09618" providerId="AD" clId="Web-{6E48232F-D7E2-4929-B1EB-B6E341B43EF1}" dt="2022-02-07T06:32:19.602" v="192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Sp">
        <pc:chgData name="Venkata Merapureddy" userId="S::venkata_merapureddy@thbs.com::34921c16-ed0c-4187-adc3-a46904a09618" providerId="AD" clId="Web-{6E48232F-D7E2-4929-B1EB-B6E341B43EF1}" dt="2022-02-07T06:48:53.223" v="264" actId="20577"/>
        <pc:sldMkLst>
          <pc:docMk/>
          <pc:sldMk cId="1639799154" sldId="258"/>
        </pc:sldMkLst>
        <pc:spChg chg="mod">
          <ac:chgData name="Venkata Merapureddy" userId="S::venkata_merapureddy@thbs.com::34921c16-ed0c-4187-adc3-a46904a09618" providerId="AD" clId="Web-{6E48232F-D7E2-4929-B1EB-B6E341B43EF1}" dt="2022-02-07T06:48:53.223" v="264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modSp">
        <pc:chgData name="Venkata Merapureddy" userId="S::venkata_merapureddy@thbs.com::34921c16-ed0c-4187-adc3-a46904a09618" providerId="AD" clId="Web-{6E48232F-D7E2-4929-B1EB-B6E341B43EF1}" dt="2022-02-07T06:47:17.972" v="262" actId="20577"/>
        <pc:sldMkLst>
          <pc:docMk/>
          <pc:sldMk cId="3446797337" sldId="259"/>
        </pc:sldMkLst>
        <pc:spChg chg="mod">
          <ac:chgData name="Venkata Merapureddy" userId="S::venkata_merapureddy@thbs.com::34921c16-ed0c-4187-adc3-a46904a09618" providerId="AD" clId="Web-{6E48232F-D7E2-4929-B1EB-B6E341B43EF1}" dt="2022-02-07T06:47:17.972" v="262" actId="20577"/>
          <ac:spMkLst>
            <pc:docMk/>
            <pc:sldMk cId="3446797337" sldId="259"/>
            <ac:spMk id="9" creationId="{AEE22B12-BBB5-42CB-9AD6-729A56DBEC00}"/>
          </ac:spMkLst>
        </pc:spChg>
      </pc:sldChg>
      <pc:sldChg chg="modSp">
        <pc:chgData name="Venkata Merapureddy" userId="S::venkata_merapureddy@thbs.com::34921c16-ed0c-4187-adc3-a46904a09618" providerId="AD" clId="Web-{6E48232F-D7E2-4929-B1EB-B6E341B43EF1}" dt="2022-02-07T06:43:29.407" v="211" actId="20577"/>
        <pc:sldMkLst>
          <pc:docMk/>
          <pc:sldMk cId="2639983765" sldId="273"/>
        </pc:sldMkLst>
        <pc:spChg chg="mod">
          <ac:chgData name="Venkata Merapureddy" userId="S::venkata_merapureddy@thbs.com::34921c16-ed0c-4187-adc3-a46904a09618" providerId="AD" clId="Web-{6E48232F-D7E2-4929-B1EB-B6E341B43EF1}" dt="2022-02-07T06:43:29.407" v="211" actId="20577"/>
          <ac:spMkLst>
            <pc:docMk/>
            <pc:sldMk cId="2639983765" sldId="273"/>
            <ac:spMk id="11" creationId="{01CBB427-D5B1-4A12-A468-AE74B8891A40}"/>
          </ac:spMkLst>
        </pc:spChg>
      </pc:sldChg>
      <pc:sldChg chg="modSp">
        <pc:chgData name="Venkata Merapureddy" userId="S::venkata_merapureddy@thbs.com::34921c16-ed0c-4187-adc3-a46904a09618" providerId="AD" clId="Web-{6E48232F-D7E2-4929-B1EB-B6E341B43EF1}" dt="2022-02-07T06:46:24.956" v="245" actId="20577"/>
        <pc:sldMkLst>
          <pc:docMk/>
          <pc:sldMk cId="2867930386" sldId="276"/>
        </pc:sldMkLst>
        <pc:spChg chg="mod">
          <ac:chgData name="Venkata Merapureddy" userId="S::venkata_merapureddy@thbs.com::34921c16-ed0c-4187-adc3-a46904a09618" providerId="AD" clId="Web-{6E48232F-D7E2-4929-B1EB-B6E341B43EF1}" dt="2022-02-07T06:45:52.690" v="242" actId="1076"/>
          <ac:spMkLst>
            <pc:docMk/>
            <pc:sldMk cId="2867930386" sldId="276"/>
            <ac:spMk id="16" creationId="{12B96200-153D-4EB1-ACC1-F27E3B15AC93}"/>
          </ac:spMkLst>
        </pc:spChg>
        <pc:spChg chg="mod">
          <ac:chgData name="Venkata Merapureddy" userId="S::venkata_merapureddy@thbs.com::34921c16-ed0c-4187-adc3-a46904a09618" providerId="AD" clId="Web-{6E48232F-D7E2-4929-B1EB-B6E341B43EF1}" dt="2022-02-07T06:46:24.956" v="245" actId="20577"/>
          <ac:spMkLst>
            <pc:docMk/>
            <pc:sldMk cId="2867930386" sldId="276"/>
            <ac:spMk id="29" creationId="{109BA0AB-E946-47D8-A96E-9508380D5D6C}"/>
          </ac:spMkLst>
        </pc:spChg>
      </pc:sldChg>
      <pc:sldChg chg="addSp delSp modSp new del">
        <pc:chgData name="Venkata Merapureddy" userId="S::venkata_merapureddy@thbs.com::34921c16-ed0c-4187-adc3-a46904a09618" providerId="AD" clId="Web-{6E48232F-D7E2-4929-B1EB-B6E341B43EF1}" dt="2022-02-07T06:29:30.569" v="142"/>
        <pc:sldMkLst>
          <pc:docMk/>
          <pc:sldMk cId="3924884548" sldId="277"/>
        </pc:sldMkLst>
        <pc:spChg chg="mod">
          <ac:chgData name="Venkata Merapureddy" userId="S::venkata_merapureddy@thbs.com::34921c16-ed0c-4187-adc3-a46904a09618" providerId="AD" clId="Web-{6E48232F-D7E2-4929-B1EB-B6E341B43EF1}" dt="2022-02-07T06:28:12.037" v="87" actId="20577"/>
          <ac:spMkLst>
            <pc:docMk/>
            <pc:sldMk cId="3924884548" sldId="277"/>
            <ac:spMk id="2" creationId="{8F1904E7-01AD-4D35-8AC1-03F05C715713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33.740" v="51"/>
          <ac:spMkLst>
            <pc:docMk/>
            <pc:sldMk cId="3924884548" sldId="277"/>
            <ac:spMk id="3" creationId="{3752A1BB-5782-4296-9B56-BD9546283B6B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30.865" v="50"/>
          <ac:spMkLst>
            <pc:docMk/>
            <pc:sldMk cId="3924884548" sldId="277"/>
            <ac:spMk id="4" creationId="{C80BA152-7197-4C45-9295-C94C0A5C9A7F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35.021" v="52"/>
          <ac:spMkLst>
            <pc:docMk/>
            <pc:sldMk cId="3924884548" sldId="277"/>
            <ac:spMk id="5" creationId="{5A2637F1-4435-44FC-9F6A-0D7E5B625D98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29.427" v="49"/>
          <ac:spMkLst>
            <pc:docMk/>
            <pc:sldMk cId="3924884548" sldId="277"/>
            <ac:spMk id="6" creationId="{830344F3-CBAC-4966-A6AD-5FC5A9B404D0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27.193" v="47"/>
          <ac:spMkLst>
            <pc:docMk/>
            <pc:sldMk cId="3924884548" sldId="277"/>
            <ac:spMk id="7" creationId="{20C331C7-CA35-4635-A98F-95AF4103D3A6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28.412" v="48"/>
          <ac:spMkLst>
            <pc:docMk/>
            <pc:sldMk cId="3924884548" sldId="277"/>
            <ac:spMk id="8" creationId="{0BAA0C9A-A9A1-4404-8288-DC0511EF53C9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37.787" v="53"/>
          <ac:spMkLst>
            <pc:docMk/>
            <pc:sldMk cId="3924884548" sldId="277"/>
            <ac:spMk id="9" creationId="{90A98C27-77B4-43E2-92E9-38F53EE113F5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39.162" v="54"/>
          <ac:spMkLst>
            <pc:docMk/>
            <pc:sldMk cId="3924884548" sldId="277"/>
            <ac:spMk id="10" creationId="{083649B9-F41F-4F59-805D-D6AD3709197C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42.552" v="55"/>
          <ac:spMkLst>
            <pc:docMk/>
            <pc:sldMk cId="3924884548" sldId="277"/>
            <ac:spMk id="11" creationId="{EF662907-8976-4282-A906-75D54AFD5B85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44.302" v="56"/>
          <ac:spMkLst>
            <pc:docMk/>
            <pc:sldMk cId="3924884548" sldId="277"/>
            <ac:spMk id="12" creationId="{68EC8F29-57A1-4A6C-8480-8D5976C49CEB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46.037" v="57"/>
          <ac:spMkLst>
            <pc:docMk/>
            <pc:sldMk cId="3924884548" sldId="277"/>
            <ac:spMk id="13" creationId="{D3D9E432-2DA8-4CD5-BCCF-A1A23A50C7CF}"/>
          </ac:spMkLst>
        </pc:spChg>
        <pc:spChg chg="del">
          <ac:chgData name="Venkata Merapureddy" userId="S::venkata_merapureddy@thbs.com::34921c16-ed0c-4187-adc3-a46904a09618" providerId="AD" clId="Web-{6E48232F-D7E2-4929-B1EB-B6E341B43EF1}" dt="2022-02-07T06:27:47.271" v="58"/>
          <ac:spMkLst>
            <pc:docMk/>
            <pc:sldMk cId="3924884548" sldId="277"/>
            <ac:spMk id="14" creationId="{31F6C067-723D-486E-98C7-0CCE4DD8233B}"/>
          </ac:spMkLst>
        </pc:spChg>
        <pc:spChg chg="add del mod">
          <ac:chgData name="Venkata Merapureddy" userId="S::venkata_merapureddy@thbs.com::34921c16-ed0c-4187-adc3-a46904a09618" providerId="AD" clId="Web-{6E48232F-D7E2-4929-B1EB-B6E341B43EF1}" dt="2022-02-07T06:28:21.975" v="90"/>
          <ac:spMkLst>
            <pc:docMk/>
            <pc:sldMk cId="3924884548" sldId="277"/>
            <ac:spMk id="18" creationId="{277316DB-276E-42DD-AE20-DB5D8B53B17B}"/>
          </ac:spMkLst>
        </pc:spChg>
      </pc:sldChg>
      <pc:sldChg chg="modSp add replId">
        <pc:chgData name="Venkata Merapureddy" userId="S::venkata_merapureddy@thbs.com::34921c16-ed0c-4187-adc3-a46904a09618" providerId="AD" clId="Web-{6E48232F-D7E2-4929-B1EB-B6E341B43EF1}" dt="2022-02-07T06:46:41.300" v="251" actId="20577"/>
        <pc:sldMkLst>
          <pc:docMk/>
          <pc:sldMk cId="4216976682" sldId="278"/>
        </pc:sldMkLst>
        <pc:spChg chg="mod">
          <ac:chgData name="Venkata Merapureddy" userId="S::venkata_merapureddy@thbs.com::34921c16-ed0c-4187-adc3-a46904a09618" providerId="AD" clId="Web-{6E48232F-D7E2-4929-B1EB-B6E341B43EF1}" dt="2022-02-07T06:28:48.459" v="113" actId="20577"/>
          <ac:spMkLst>
            <pc:docMk/>
            <pc:sldMk cId="4216976682" sldId="278"/>
            <ac:spMk id="16" creationId="{12B96200-153D-4EB1-ACC1-F27E3B15AC93}"/>
          </ac:spMkLst>
        </pc:spChg>
        <pc:spChg chg="mod">
          <ac:chgData name="Venkata Merapureddy" userId="S::venkata_merapureddy@thbs.com::34921c16-ed0c-4187-adc3-a46904a09618" providerId="AD" clId="Web-{6E48232F-D7E2-4929-B1EB-B6E341B43EF1}" dt="2022-02-07T06:46:41.300" v="251" actId="20577"/>
          <ac:spMkLst>
            <pc:docMk/>
            <pc:sldMk cId="4216976682" sldId="278"/>
            <ac:spMk id="29" creationId="{109BA0AB-E946-47D8-A96E-9508380D5D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3628" y="535597"/>
            <a:ext cx="11196506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7200" b="1" dirty="0">
                <a:latin typeface="High Tower Text"/>
                <a:ea typeface="Calibri" panose="020F0502020204030204" pitchFamily="34" charset="0"/>
                <a:cs typeface="Times New Roman"/>
              </a:rPr>
              <a:t>Step Counter</a:t>
            </a:r>
          </a:p>
          <a:p>
            <a:pPr algn="ctr"/>
            <a:r>
              <a:rPr lang="en-GB" sz="7200" b="1" dirty="0">
                <a:latin typeface="High Tower Text"/>
                <a:ea typeface="Calibri" panose="020F0502020204030204" pitchFamily="34" charset="0"/>
                <a:cs typeface="Times New Roman"/>
              </a:rPr>
              <a:t>By</a:t>
            </a:r>
            <a:endParaRPr lang="en-GB" sz="7200" b="1" dirty="0">
              <a:latin typeface="High Tower Text" panose="020405020505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7200" b="1" dirty="0">
                <a:latin typeface="High Tower Text"/>
                <a:ea typeface="Calibri" panose="020F0502020204030204" pitchFamily="34" charset="0"/>
                <a:cs typeface="Times New Roman"/>
              </a:rPr>
              <a:t>Sharingon</a:t>
            </a:r>
            <a:endParaRPr lang="en-GB" sz="7200" b="1" dirty="0">
              <a:latin typeface="High Tower Text" panose="020405020505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Sharingon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380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/>
              <a:t>Presented by,</a:t>
            </a:r>
          </a:p>
          <a:p>
            <a:pPr algn="just"/>
            <a:endParaRPr lang="en-US" sz="1200" dirty="0"/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Harsha Moturu</a:t>
            </a:r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Kirubavathi Kumar</a:t>
            </a:r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Nayana Dhananjaya</a:t>
            </a:r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Neha Kousar Syed</a:t>
            </a:r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Shraddha S Gowda</a:t>
            </a:r>
          </a:p>
          <a:p>
            <a:pPr marL="457200" indent="-4572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Merapureddy Venkata Durga Sai Vardhan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/>
          </a:p>
          <a:p>
            <a:pPr algn="just">
              <a:buFont typeface="Wingdings" pitchFamily="2" charset="2"/>
              <a:buChar char="Ø"/>
            </a:pPr>
            <a:endParaRPr lang="en-US" sz="2800" dirty="0"/>
          </a:p>
          <a:p>
            <a:pPr algn="just">
              <a:buFont typeface="Wingdings" pitchFamily="2" charset="2"/>
              <a:buChar char="Ø"/>
            </a:pPr>
            <a:endParaRPr lang="en-US" sz="2800" dirty="0"/>
          </a:p>
          <a:p>
            <a:pPr algn="just">
              <a:buFont typeface="Wingdings" pitchFamily="2" charset="2"/>
              <a:buChar char="Ø"/>
            </a:pPr>
            <a:endParaRPr lang="en-US" sz="2800" dirty="0"/>
          </a:p>
          <a:p>
            <a:pPr algn="just">
              <a:buFont typeface="Wingdings" pitchFamily="2" charset="2"/>
              <a:buChar char="Ø"/>
            </a:pPr>
            <a:endParaRPr lang="en-US" sz="28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4016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384719"/>
            <a:ext cx="9779183" cy="42677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600" dirty="0">
                <a:effectLst/>
                <a:latin typeface="Tenorite (Headings)"/>
                <a:ea typeface="Calibri" panose="020F0502020204030204" pitchFamily="34" charset="0"/>
                <a:cs typeface="Times New Roman" panose="02020603050405020304" pitchFamily="18" charset="0"/>
              </a:rPr>
              <a:t>A pedometer, or step-counter, is a device, usually portable and electronic , that counts each step a person takes by detecting the motion of the person's hands or hips.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600" dirty="0">
                <a:effectLst/>
                <a:latin typeface="Tenorite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enorite (Headings)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600" dirty="0">
                <a:effectLst/>
                <a:latin typeface="Tenorite (Headings)"/>
                <a:ea typeface="Calibri" panose="020F0502020204030204" pitchFamily="34" charset="0"/>
                <a:cs typeface="Times New Roman" panose="02020603050405020304" pitchFamily="18" charset="0"/>
              </a:rPr>
              <a:t>he distance of each person's step varies, an informal calibration, performed by the user, is required if presentation of the distance covered in a unit of length is desired.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600" dirty="0">
                <a:effectLst/>
                <a:latin typeface="Tenorite (Headings)"/>
                <a:ea typeface="Calibri" panose="020F0502020204030204" pitchFamily="34" charset="0"/>
                <a:cs typeface="Times New Roman" panose="02020603050405020304" pitchFamily="18" charset="0"/>
              </a:rPr>
              <a:t>Distance travelled (by walking or any other means) can be measured directly by a GPS receiver. Used originally by sports and physical fitness enthusiasts, pedometers are now becoming popular as an everyday exercise counter and motivator.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600" dirty="0">
                <a:effectLst/>
                <a:latin typeface="Tenorite (Headings)"/>
                <a:ea typeface="Calibri" panose="020F0502020204030204" pitchFamily="34" charset="0"/>
                <a:cs typeface="Times New Roman" panose="02020603050405020304" pitchFamily="18" charset="0"/>
              </a:rPr>
              <a:t>This project also counts the steps of an individual and shows the step information of their friends.</a:t>
            </a:r>
            <a:endParaRPr lang="en-US" sz="1600" dirty="0">
              <a:latin typeface="Tenorite (Headings)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60" y="570158"/>
            <a:ext cx="6927882" cy="1015361"/>
          </a:xfrm>
        </p:spPr>
        <p:txBody>
          <a:bodyPr anchor="t"/>
          <a:lstStyle/>
          <a:p>
            <a:pPr>
              <a:buClr>
                <a:srgbClr val="FFFF00"/>
              </a:buClr>
            </a:pPr>
            <a:r>
              <a:rPr lang="en-US" sz="4800" dirty="0"/>
              <a:t>Requirements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22B12-BBB5-42CB-9AD6-729A56DBEC00}"/>
              </a:ext>
            </a:extLst>
          </p:cNvPr>
          <p:cNvSpPr txBox="1"/>
          <p:nvPr/>
        </p:nvSpPr>
        <p:spPr>
          <a:xfrm>
            <a:off x="105574" y="2917524"/>
            <a:ext cx="7273255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bg1"/>
                </a:solidFill>
              </a:rPr>
              <a:t>Android OS specific programming, as it is better for customization.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bg1"/>
                </a:solidFill>
              </a:rPr>
              <a:t>Android Support with Google Fit, ACCELEROMETER.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415505" y="1080907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A9727D1-3A95-4CF0-AB07-D49FC4D9A6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31466" y="4314092"/>
            <a:ext cx="1364297" cy="1094521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BB427-D5B1-4A12-A468-AE74B8891A40}"/>
              </a:ext>
            </a:extLst>
          </p:cNvPr>
          <p:cNvSpPr txBox="1"/>
          <p:nvPr/>
        </p:nvSpPr>
        <p:spPr>
          <a:xfrm>
            <a:off x="1930930" y="1080907"/>
            <a:ext cx="8600536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effectLst/>
                <a:latin typeface="Tenorite (Headings)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</a:p>
          <a:p>
            <a:endParaRPr lang="en-IN" sz="1600" dirty="0">
              <a:solidFill>
                <a:schemeClr val="bg1"/>
              </a:solidFill>
              <a:effectLst/>
              <a:latin typeface="Tenorite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effectLst/>
                <a:latin typeface="Tenorite (Headings)"/>
                <a:ea typeface="Calibri" panose="020F0502020204030204" pitchFamily="34" charset="0"/>
                <a:cs typeface="Times New Roman"/>
              </a:rPr>
              <a:t>Sign up and login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effectLst/>
                <a:latin typeface="Tenorite (Headings)"/>
                <a:ea typeface="Calibri" panose="020F0502020204030204" pitchFamily="34" charset="0"/>
                <a:cs typeface="Times New Roman"/>
              </a:rPr>
              <a:t>Able </a:t>
            </a:r>
            <a:r>
              <a:rPr lang="en-IN" sz="2000" dirty="0">
                <a:solidFill>
                  <a:schemeClr val="bg1"/>
                </a:solidFill>
                <a:latin typeface="Tenorite (Headings)"/>
                <a:ea typeface="Calibri" panose="020F0502020204030204" pitchFamily="34" charset="0"/>
                <a:cs typeface="Times New Roman"/>
              </a:rPr>
              <a:t>to see the</a:t>
            </a:r>
            <a:r>
              <a:rPr lang="en-IN" sz="2000" dirty="0">
                <a:solidFill>
                  <a:schemeClr val="bg1"/>
                </a:solidFill>
                <a:effectLst/>
                <a:latin typeface="Tenorite (Headings)"/>
                <a:ea typeface="Calibri" panose="020F0502020204030204" pitchFamily="34" charset="0"/>
                <a:cs typeface="Times New Roman"/>
              </a:rPr>
              <a:t> steps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effectLst/>
                <a:latin typeface="Tenorite (Headings)"/>
                <a:ea typeface="Calibri" panose="020F0502020204030204" pitchFamily="34" charset="0"/>
                <a:cs typeface="Times New Roman"/>
              </a:rPr>
              <a:t>Able to see friends details on steps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effectLst/>
                <a:latin typeface="Tenorite (Headings)"/>
                <a:ea typeface="Calibri" panose="020F0502020204030204" pitchFamily="34" charset="0"/>
                <a:cs typeface="Times New Roman"/>
              </a:rPr>
              <a:t>Able to see the profile of an individual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effectLst/>
                <a:latin typeface="Tenorite (Headings)"/>
                <a:ea typeface="Calibri" panose="020F0502020204030204" pitchFamily="34" charset="0"/>
                <a:cs typeface="Times New Roman"/>
              </a:rPr>
              <a:t>It will tell how many calories you have burned.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latin typeface="Tenorite (Headings)"/>
                <a:ea typeface="Calibri" panose="020F0502020204030204" pitchFamily="34" charset="0"/>
                <a:cs typeface="Times New Roman"/>
              </a:rPr>
              <a:t>How much distance you have walked.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bg1"/>
              </a:solidFill>
              <a:effectLst/>
              <a:latin typeface="Tenorite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bg1"/>
              </a:solidFill>
              <a:effectLst/>
              <a:latin typeface="Tenorite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2B96200-153D-4EB1-ACC1-F27E3B15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63" y="557685"/>
            <a:ext cx="8401624" cy="927683"/>
          </a:xfrm>
        </p:spPr>
        <p:txBody>
          <a:bodyPr anchor="t"/>
          <a:lstStyle/>
          <a:p>
            <a:r>
              <a:rPr lang="en-GB" dirty="0"/>
              <a:t>Future Scope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7FE5F9-1EF0-4A58-A138-E5082776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9BA0AB-E946-47D8-A96E-9508380D5D6C}"/>
              </a:ext>
            </a:extLst>
          </p:cNvPr>
          <p:cNvSpPr txBox="1"/>
          <p:nvPr/>
        </p:nvSpPr>
        <p:spPr>
          <a:xfrm>
            <a:off x="876263" y="2017668"/>
            <a:ext cx="7034553" cy="53643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enorite (Headings)"/>
                <a:ea typeface="Calibri" panose="020F0502020204030204" pitchFamily="34" charset="0"/>
                <a:cs typeface="Times New Roman"/>
              </a:rPr>
              <a:t> 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effectLst/>
                <a:latin typeface="Tenorite (Headings)"/>
                <a:ea typeface="Calibri" panose="020F0502020204030204" pitchFamily="34" charset="0"/>
                <a:cs typeface="Times New Roman"/>
              </a:rPr>
              <a:t>Sending follow requests.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Tenorite (Headings)"/>
                <a:ea typeface="Calibri" panose="020F0502020204030204" pitchFamily="34" charset="0"/>
                <a:cs typeface="Times New Roman"/>
              </a:rPr>
              <a:t> </a:t>
            </a:r>
            <a:endParaRPr lang="en-IN" sz="2800">
              <a:solidFill>
                <a:schemeClr val="accent5">
                  <a:lumMod val="75000"/>
                </a:schemeClr>
              </a:solidFill>
              <a:effectLst/>
              <a:latin typeface="Tenorite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Arial"/>
                <a:ea typeface="Calibri" panose="020F0502020204030204" pitchFamily="34" charset="0"/>
                <a:cs typeface="Arial"/>
              </a:rPr>
              <a:t>  It will give you some notifications and     text messages to you regarding   the fitness activity.</a:t>
            </a:r>
            <a:endParaRPr lang="en-IN" sz="2800" dirty="0">
              <a:solidFill>
                <a:schemeClr val="accent5">
                  <a:lumMod val="75000"/>
                </a:schemeClr>
              </a:solidFill>
              <a:latin typeface="Tenorite (Headings)"/>
              <a:ea typeface="Calibri" panose="020F0502020204030204" pitchFamily="34" charset="0"/>
              <a:cs typeface="Times New Roman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Tenorite (Headings)"/>
                <a:ea typeface="Calibri" panose="020F0502020204030204" pitchFamily="34" charset="0"/>
                <a:cs typeface="Times New Roman"/>
              </a:rPr>
              <a:t>  U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effectLst/>
                <a:latin typeface="Tenorite (Headings)"/>
                <a:ea typeface="Calibri" panose="020F0502020204030204" pitchFamily="34" charset="0"/>
                <a:cs typeface="Times New Roman"/>
              </a:rPr>
              <a:t>ser can join and create teams.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Tenorite (Headings)"/>
                <a:ea typeface="Calibri" panose="020F0502020204030204" pitchFamily="34" charset="0"/>
                <a:cs typeface="Times New Roman"/>
              </a:rPr>
              <a:t>  C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effectLst/>
                <a:latin typeface="Tenorite (Headings)"/>
                <a:ea typeface="Calibri" panose="020F0502020204030204" pitchFamily="34" charset="0"/>
                <a:cs typeface="Times New Roman"/>
              </a:rPr>
              <a:t>an get vouchers 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Tenorite (Headings)"/>
                <a:ea typeface="Calibri" panose="020F0502020204030204" pitchFamily="34" charset="0"/>
                <a:cs typeface="Times New Roman"/>
              </a:rPr>
              <a:t>and coins for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effectLst/>
                <a:latin typeface="Tenorite (Headings)"/>
                <a:ea typeface="Calibri" panose="020F0502020204030204" pitchFamily="34" charset="0"/>
                <a:cs typeface="Times New Roman"/>
              </a:rPr>
              <a:t> walking.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Tenorite (Headings)"/>
                <a:cs typeface="Times New Roman"/>
              </a:rPr>
              <a:t> Even we can link this app to charity.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IN" sz="3200" dirty="0">
              <a:solidFill>
                <a:schemeClr val="accent1">
                  <a:lumMod val="75000"/>
                </a:schemeClr>
              </a:solidFill>
              <a:latin typeface="Tenorit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679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2B96200-153D-4EB1-ACC1-F27E3B15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63" y="1219899"/>
            <a:ext cx="8401624" cy="927683"/>
          </a:xfrm>
        </p:spPr>
        <p:txBody>
          <a:bodyPr anchor="t"/>
          <a:lstStyle/>
          <a:p>
            <a:r>
              <a:rPr lang="en-GB" dirty="0"/>
              <a:t>Technologies Used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7FE5F9-1EF0-4A58-A138-E5082776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9BA0AB-E946-47D8-A96E-9508380D5D6C}"/>
              </a:ext>
            </a:extLst>
          </p:cNvPr>
          <p:cNvSpPr txBox="1"/>
          <p:nvPr/>
        </p:nvSpPr>
        <p:spPr>
          <a:xfrm>
            <a:off x="876263" y="2462168"/>
            <a:ext cx="7034553" cy="39793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IN" sz="2800" dirty="0">
              <a:solidFill>
                <a:schemeClr val="accent1">
                  <a:lumMod val="75000"/>
                </a:schemeClr>
              </a:solidFill>
              <a:effectLst/>
              <a:latin typeface="Tenorite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enorite (Headings)"/>
                <a:ea typeface="Calibri" panose="020F0502020204030204" pitchFamily="34" charset="0"/>
                <a:cs typeface="Times New Roman"/>
              </a:rPr>
              <a:t>  Android Studio</a:t>
            </a:r>
            <a:endParaRPr lang="en-IN" sz="2800" dirty="0">
              <a:solidFill>
                <a:schemeClr val="accent1">
                  <a:lumMod val="75000"/>
                </a:schemeClr>
              </a:solidFill>
              <a:effectLst/>
              <a:latin typeface="Tenorite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enorite (Headings)"/>
                <a:ea typeface="Calibri" panose="020F0502020204030204" pitchFamily="34" charset="0"/>
                <a:cs typeface="Times New Roman"/>
              </a:rPr>
              <a:t>  Java</a:t>
            </a:r>
            <a:endParaRPr lang="en-IN" sz="2800" dirty="0">
              <a:solidFill>
                <a:schemeClr val="accent1">
                  <a:lumMod val="75000"/>
                </a:schemeClr>
              </a:solidFill>
              <a:effectLst/>
              <a:latin typeface="Tenorite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enorite (Headings)"/>
                <a:cs typeface="Times New Roman"/>
              </a:rPr>
              <a:t>  SQLite database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enorite (Headings)"/>
                <a:cs typeface="Times New Roman"/>
              </a:rPr>
              <a:t>  XML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IN" sz="3200" dirty="0">
              <a:solidFill>
                <a:schemeClr val="accent1">
                  <a:lumMod val="75000"/>
                </a:schemeClr>
              </a:solidFill>
              <a:latin typeface="Tenorit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21697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549" y="3145872"/>
            <a:ext cx="6220278" cy="7332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112</TotalTime>
  <Words>318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Sharingon</vt:lpstr>
      <vt:lpstr>Introduction</vt:lpstr>
      <vt:lpstr>Requirements  </vt:lpstr>
      <vt:lpstr>PowerPoint Presentation</vt:lpstr>
      <vt:lpstr>Future Scope</vt:lpstr>
      <vt:lpstr>Technologies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Pradeep Pandiyan</dc:creator>
  <cp:lastModifiedBy>WELCOME</cp:lastModifiedBy>
  <cp:revision>71</cp:revision>
  <dcterms:created xsi:type="dcterms:W3CDTF">2022-02-06T18:00:02Z</dcterms:created>
  <dcterms:modified xsi:type="dcterms:W3CDTF">2022-02-07T06:49:02Z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