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54" r:id="rId1"/>
  </p:sldMasterIdLst>
  <p:notesMasterIdLst>
    <p:notesMasterId r:id="rId14"/>
  </p:notesMasterIdLst>
  <p:sldIdLst>
    <p:sldId id="270" r:id="rId2"/>
    <p:sldId id="282" r:id="rId3"/>
    <p:sldId id="271" r:id="rId4"/>
    <p:sldId id="272" r:id="rId5"/>
    <p:sldId id="273" r:id="rId6"/>
    <p:sldId id="274" r:id="rId7"/>
    <p:sldId id="275" r:id="rId8"/>
    <p:sldId id="276" r:id="rId9"/>
    <p:sldId id="277" r:id="rId10"/>
    <p:sldId id="278" r:id="rId11"/>
    <p:sldId id="279" r:id="rId12"/>
    <p:sldId id="281"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2" d="100"/>
          <a:sy n="62" d="100"/>
        </p:scale>
        <p:origin x="804"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4869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104869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12-09-2025</a:t>
            </a:fld>
            <a:endParaRPr lang="en-IN"/>
          </a:p>
        </p:txBody>
      </p:sp>
      <p:sp>
        <p:nvSpPr>
          <p:cNvPr id="104869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104869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69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104869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3" name="Slide Image Placeholder 1"/>
          <p:cNvSpPr>
            <a:spLocks noGrp="1" noRot="1" noChangeAspect="1"/>
          </p:cNvSpPr>
          <p:nvPr>
            <p:ph type="sldImg"/>
          </p:nvPr>
        </p:nvSpPr>
        <p:spPr/>
      </p:sp>
      <p:sp>
        <p:nvSpPr>
          <p:cNvPr id="1048604" name="Notes Placeholder 2"/>
          <p:cNvSpPr>
            <a:spLocks noGrp="1"/>
          </p:cNvSpPr>
          <p:nvPr>
            <p:ph type="body" idx="1"/>
          </p:nvPr>
        </p:nvSpPr>
        <p:spPr/>
        <p:txBody>
          <a:bodyPr/>
          <a:lstStyle/>
          <a:p>
            <a:endParaRPr lang="en-IN" dirty="0"/>
          </a:p>
        </p:txBody>
      </p:sp>
      <p:sp>
        <p:nvSpPr>
          <p:cNvPr id="1048605"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1048592" name="Holder 3"/>
          <p:cNvSpPr>
            <a:spLocks noGrp="1"/>
          </p:cNvSpPr>
          <p:nvPr>
            <p:ph type="subTitle" idx="4"/>
          </p:nvPr>
        </p:nvSpPr>
        <p:spPr>
          <a:xfrm>
            <a:off x="1828800" y="3840480"/>
            <a:ext cx="8534400" cy="1714500"/>
          </a:xfrm>
          <a:prstGeom prst="rect">
            <a:avLst/>
          </a:prstGeom>
        </p:spPr>
        <p:txBody>
          <a:bodyPr wrap="square" lIns="0" tIns="0" rIns="0" bIns="0">
            <a:spAutoFit/>
          </a:bodyPr>
          <a:lstStyle/>
          <a:p>
            <a:endParaRPr/>
          </a:p>
        </p:txBody>
      </p:sp>
      <p:sp>
        <p:nvSpPr>
          <p:cNvPr id="1048593"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594"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9/12/2025</a:t>
            </a:fld>
            <a:endParaRPr lang="en-US"/>
          </a:p>
        </p:txBody>
      </p:sp>
      <p:sp>
        <p:nvSpPr>
          <p:cNvPr id="1048595"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1048678"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679" name="Holder 3"/>
          <p:cNvSpPr>
            <a:spLocks noGrp="1"/>
          </p:cNvSpPr>
          <p:nvPr>
            <p:ph type="body" idx="1"/>
          </p:nvPr>
        </p:nvSpPr>
        <p:spPr/>
        <p:txBody>
          <a:bodyPr lIns="0" tIns="0" rIns="0" bIns="0"/>
          <a:lstStyle/>
          <a:p>
            <a:endParaRPr/>
          </a:p>
        </p:txBody>
      </p:sp>
      <p:sp>
        <p:nvSpPr>
          <p:cNvPr id="1048680"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81"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9/12/2025</a:t>
            </a:fld>
            <a:endParaRPr lang="en-US"/>
          </a:p>
        </p:txBody>
      </p:sp>
      <p:sp>
        <p:nvSpPr>
          <p:cNvPr id="1048682"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1048683"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684" name="Holder 3"/>
          <p:cNvSpPr>
            <a:spLocks noGrp="1"/>
          </p:cNvSpPr>
          <p:nvPr>
            <p:ph sz="half" idx="2"/>
          </p:nvPr>
        </p:nvSpPr>
        <p:spPr>
          <a:xfrm>
            <a:off x="609600" y="1577340"/>
            <a:ext cx="5303520" cy="4526280"/>
          </a:xfrm>
          <a:prstGeom prst="rect">
            <a:avLst/>
          </a:prstGeom>
        </p:spPr>
        <p:txBody>
          <a:bodyPr wrap="square" lIns="0" tIns="0" rIns="0" bIns="0">
            <a:spAutoFit/>
          </a:bodyPr>
          <a:lstStyle/>
          <a:p>
            <a:endParaRPr/>
          </a:p>
        </p:txBody>
      </p:sp>
      <p:sp>
        <p:nvSpPr>
          <p:cNvPr id="1048685" name="Holder 4"/>
          <p:cNvSpPr>
            <a:spLocks noGrp="1"/>
          </p:cNvSpPr>
          <p:nvPr>
            <p:ph sz="half" idx="3"/>
          </p:nvPr>
        </p:nvSpPr>
        <p:spPr>
          <a:xfrm>
            <a:off x="6278880" y="1577340"/>
            <a:ext cx="5303520" cy="4526280"/>
          </a:xfrm>
          <a:prstGeom prst="rect">
            <a:avLst/>
          </a:prstGeom>
        </p:spPr>
        <p:txBody>
          <a:bodyPr wrap="square" lIns="0" tIns="0" rIns="0" bIns="0">
            <a:spAutoFit/>
          </a:bodyPr>
          <a:lstStyle/>
          <a:p>
            <a:endParaRPr/>
          </a:p>
        </p:txBody>
      </p:sp>
      <p:sp>
        <p:nvSpPr>
          <p:cNvPr id="1048686"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87"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9/12/2025</a:t>
            </a:fld>
            <a:endParaRPr lang="en-US"/>
          </a:p>
        </p:txBody>
      </p:sp>
      <p:sp>
        <p:nvSpPr>
          <p:cNvPr id="1048688"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1048606"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1048607"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08"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9/12/2025</a:t>
            </a:fld>
            <a:endParaRPr lang="en-US"/>
          </a:p>
        </p:txBody>
      </p:sp>
      <p:sp>
        <p:nvSpPr>
          <p:cNvPr id="1048609"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1048689"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1048690"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9/12/2025</a:t>
            </a:fld>
            <a:endParaRPr lang="en-US"/>
          </a:p>
        </p:txBody>
      </p:sp>
      <p:sp>
        <p:nvSpPr>
          <p:cNvPr id="1048691"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4857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57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57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57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58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58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58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58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58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104858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586"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1048587" name="Holder 3"/>
          <p:cNvSpPr>
            <a:spLocks noGrp="1"/>
          </p:cNvSpPr>
          <p:nvPr>
            <p:ph type="body" idx="1"/>
          </p:nvPr>
        </p:nvSpPr>
        <p:spPr>
          <a:xfrm>
            <a:off x="609600" y="1577340"/>
            <a:ext cx="10972800" cy="4526280"/>
          </a:xfrm>
          <a:prstGeom prst="rect">
            <a:avLst/>
          </a:prstGeom>
        </p:spPr>
        <p:txBody>
          <a:bodyPr wrap="square" lIns="0" tIns="0" rIns="0" bIns="0">
            <a:spAutoFit/>
          </a:bodyPr>
          <a:lstStyle/>
          <a:p>
            <a:endParaRPr/>
          </a:p>
        </p:txBody>
      </p:sp>
      <p:sp>
        <p:nvSpPr>
          <p:cNvPr id="1048588"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1048589"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9/12/2025</a:t>
            </a:fld>
            <a:endParaRPr lang="en-US"/>
          </a:p>
        </p:txBody>
      </p:sp>
      <p:sp>
        <p:nvSpPr>
          <p:cNvPr id="1048590"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1.xml.rels><?xml version="1.0" encoding="UTF-8" standalone="yes"?>
<Relationships xmlns="http://schemas.openxmlformats.org/package/2006/relationships"><Relationship Id="rId2" Type="http://schemas.openxmlformats.org/officeDocument/2006/relationships/image" Target="../media/image10.jpe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4.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eg"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eg" /><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1.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1048597"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1048598"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1048599"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1048600" name="object 7"/>
          <p:cNvSpPr txBox="1">
            <a:spLocks noGrp="1"/>
          </p:cNvSpPr>
          <p:nvPr>
            <p:ph type="ctrTitle"/>
          </p:nvPr>
        </p:nvSpPr>
        <p:spPr>
          <a:xfrm>
            <a:off x="1523999" y="19665"/>
            <a:ext cx="7629525" cy="1001556"/>
          </a:xfrm>
          <a:prstGeom prst="rect">
            <a:avLst/>
          </a:prstGeom>
        </p:spPr>
        <p:txBody>
          <a:bodyPr vert="horz" wrap="square" lIns="0" tIns="16510" rIns="0" bIns="0" rtlCol="0">
            <a:spAutoFit/>
          </a:bodyPr>
          <a:lstStyle/>
          <a:p>
            <a:pPr marL="3213735">
              <a:spcBef>
                <a:spcPts val="130"/>
              </a:spcBef>
            </a:pPr>
            <a:r>
              <a:rPr lang="en-US" b="1" i="0" dirty="0">
                <a:solidFill>
                  <a:srgbClr val="0F0F0F"/>
                </a:solidFill>
                <a:effectLst/>
                <a:latin typeface="Times New Roman" panose="02020603050405020304" pitchFamily="18" charset="0"/>
                <a:cs typeface="Times New Roman" panose="02020603050405020304" pitchFamily="18" charset="0"/>
              </a:rPr>
              <a:t>Digital Portfolio </a:t>
            </a:r>
            <a:br>
              <a:rPr lang="en-US" b="1" i="0" dirty="0">
                <a:solidFill>
                  <a:srgbClr val="0F0F0F"/>
                </a:solidFill>
                <a:effectLst/>
                <a:latin typeface="Roboto" panose="020F0502020204030204" pitchFamily="2" charset="0"/>
              </a:rPr>
            </a:br>
            <a:endParaRPr spc="15" dirty="0"/>
          </a:p>
        </p:txBody>
      </p:sp>
      <p:pic>
        <p:nvPicPr>
          <p:cNvPr id="2097152" name="object 9"/>
          <p:cNvPicPr>
            <a:picLocks/>
          </p:cNvPicPr>
          <p:nvPr/>
        </p:nvPicPr>
        <p:blipFill>
          <a:blip r:embed="rId3" cstate="print"/>
          <a:stretch>
            <a:fillRect/>
          </a:stretch>
        </p:blipFill>
        <p:spPr>
          <a:xfrm>
            <a:off x="676275" y="6467475"/>
            <a:ext cx="2143125" cy="200025"/>
          </a:xfrm>
          <a:prstGeom prst="rect">
            <a:avLst/>
          </a:prstGeom>
        </p:spPr>
      </p:pic>
      <p:sp>
        <p:nvSpPr>
          <p:cNvPr id="104860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048602" name="TextBox 13"/>
          <p:cNvSpPr txBox="1"/>
          <p:nvPr/>
        </p:nvSpPr>
        <p:spPr>
          <a:xfrm>
            <a:off x="2554542" y="3314150"/>
            <a:ext cx="8610600" cy="1938992"/>
          </a:xfrm>
          <a:prstGeom prst="rect">
            <a:avLst/>
          </a:prstGeom>
          <a:noFill/>
        </p:spPr>
        <p:txBody>
          <a:bodyPr wrap="square" lIns="91440" tIns="45720" rIns="91440" bIns="45720" rtlCol="0" anchor="t">
            <a:spAutoFit/>
          </a:bodyPr>
          <a:lstStyle/>
          <a:p>
            <a:r>
              <a:rPr lang="en-US" sz="2400" dirty="0"/>
              <a:t>STUDENT NAM</a:t>
            </a:r>
            <a:r>
              <a:rPr lang="en-IN" sz="2400" dirty="0"/>
              <a:t>E: HARSHAVARDHINI.R</a:t>
            </a:r>
            <a:endParaRPr lang="en-US" sz="2400" dirty="0">
              <a:cs typeface="Calibri"/>
            </a:endParaRPr>
          </a:p>
          <a:p>
            <a:r>
              <a:rPr lang="en-US" sz="2400" dirty="0"/>
              <a:t>DEPARTMENT: </a:t>
            </a:r>
            <a:r>
              <a:rPr lang="en-IN" sz="2400" dirty="0" err="1"/>
              <a:t>B.Sc</a:t>
            </a:r>
            <a:r>
              <a:rPr lang="en-IN" sz="2400" dirty="0"/>
              <a:t> COMPUTER SCIENCE </a:t>
            </a:r>
            <a:endParaRPr lang="en-US" sz="2400" dirty="0"/>
          </a:p>
          <a:p>
            <a:r>
              <a:rPr lang="en-US" sz="2400" dirty="0"/>
              <a:t>COLLEGE: </a:t>
            </a:r>
            <a:r>
              <a:rPr lang="en-IN" sz="2400" dirty="0"/>
              <a:t>ST.CHARLES COLLEGE OF ARTS AND SCIENCE </a:t>
            </a:r>
          </a:p>
          <a:p>
            <a:r>
              <a:rPr lang="en-IN" sz="2400"/>
              <a:t>UNIVERSITY</a:t>
            </a:r>
            <a:r>
              <a:rPr lang="en-IN" sz="2400" dirty="0"/>
              <a:t>:</a:t>
            </a:r>
            <a:r>
              <a:rPr lang="en-IN" sz="2400"/>
              <a:t>ANNAMALAI UNIVERSITY</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3" name="Title 1"/>
          <p:cNvSpPr>
            <a:spLocks noGrp="1"/>
          </p:cNvSpPr>
          <p:nvPr>
            <p:ph type="title"/>
          </p:nvPr>
        </p:nvSpPr>
        <p:spPr/>
        <p:txBody>
          <a:bodyPr/>
          <a:lstStyle/>
          <a:p>
            <a:r>
              <a:rPr lang="en-IN" dirty="0"/>
              <a:t>FEATURES AND FUNCTIONALITY</a:t>
            </a:r>
          </a:p>
        </p:txBody>
      </p:sp>
      <p:sp>
        <p:nvSpPr>
          <p:cNvPr id="1048664" name="TextBox 3"/>
          <p:cNvSpPr txBox="1"/>
          <p:nvPr/>
        </p:nvSpPr>
        <p:spPr>
          <a:xfrm>
            <a:off x="3050038" y="2142451"/>
            <a:ext cx="6100074" cy="2585323"/>
          </a:xfrm>
          <a:prstGeom prst="rect">
            <a:avLst/>
          </a:prstGeom>
          <a:noFill/>
        </p:spPr>
        <p:txBody>
          <a:bodyPr wrap="square">
            <a:spAutoFit/>
          </a:bodyPr>
          <a:lstStyle/>
          <a:p>
            <a:r>
              <a:rPr lang="en-US"/>
              <a:t>Features and functionality refer to the capabilities and characteristics of a product, system, or service.Features might include:1. User interface elements2. Functionalities (e.g., search, filtering)3. Integration with other tools4. Customization optionsFunctionality can encompass:1. Performance2. Security3. Usability4. ScalabilityWhen designing or evaluating features and functionality, consider:1. User needs2. Technical requirements3. User experience4. Competitive landscapeWhat specific product or system are you interested in discussing?</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65"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66"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67"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68"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6" name="object 6"/>
          <p:cNvPicPr>
            <a:picLocks/>
          </p:cNvPicPr>
          <p:nvPr/>
        </p:nvPicPr>
        <p:blipFill>
          <a:blip r:embed="rId2" cstate="print"/>
          <a:stretch>
            <a:fillRect/>
          </a:stretch>
        </p:blipFill>
        <p:spPr>
          <a:xfrm>
            <a:off x="66675" y="3381373"/>
            <a:ext cx="2466975" cy="3419475"/>
          </a:xfrm>
          <a:prstGeom prst="rect">
            <a:avLst/>
          </a:prstGeom>
        </p:spPr>
      </p:pic>
      <p:sp>
        <p:nvSpPr>
          <p:cNvPr id="1048669"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lang="en-IN" sz="4250" spc="15" dirty="0"/>
              <a:t>RESULTS AND SCREENSHOTS</a:t>
            </a:r>
            <a:endParaRPr sz="4250" dirty="0"/>
          </a:p>
        </p:txBody>
      </p:sp>
      <p:sp>
        <p:nvSpPr>
          <p:cNvPr id="1048670"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1048671" name="TextBox 8"/>
          <p:cNvSpPr txBox="1"/>
          <p:nvPr/>
        </p:nvSpPr>
        <p:spPr>
          <a:xfrm>
            <a:off x="2743200" y="2354703"/>
            <a:ext cx="8534018" cy="8279190"/>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r>
              <a:rPr lang="en-IN" sz="2800" dirty="0">
                <a:latin typeface="Times New Roman" panose="02020603050405020304" pitchFamily="18" charset="0"/>
                <a:cs typeface="Times New Roman" panose="02020603050405020304" pitchFamily="18" charset="0"/>
              </a:rPr>
              <a:t>Results and screenshots can help showcase the outcome of a project or product.
When sharing results, consider including:
1. Key achievements
2. Metrics or data
3. User feedback
4. Visuals like screenshots or videos
Screenshots can effectively demonstrate:
1. User interface
2. Features and functionality
3. Design elements
Would you like tips on presenting results or creating effective screenshots?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72"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73"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74"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7" name="object 6"/>
          <p:cNvPicPr>
            <a:picLocks/>
          </p:cNvPicPr>
          <p:nvPr/>
        </p:nvPicPr>
        <p:blipFill>
          <a:blip r:embed="rId2" cstate="print"/>
          <a:stretch>
            <a:fillRect/>
          </a:stretch>
        </p:blipFill>
        <p:spPr>
          <a:xfrm>
            <a:off x="1666875" y="6467475"/>
            <a:ext cx="76200" cy="177800"/>
          </a:xfrm>
          <a:prstGeom prst="rect">
            <a:avLst/>
          </a:prstGeom>
        </p:spPr>
      </p:pic>
      <p:sp>
        <p:nvSpPr>
          <p:cNvPr id="1048675" name="object 7"/>
          <p:cNvSpPr txBox="1">
            <a:spLocks noGrp="1"/>
          </p:cNvSpPr>
          <p:nvPr>
            <p:ph type="title"/>
          </p:nvPr>
        </p:nvSpPr>
        <p:spPr>
          <a:xfrm>
            <a:off x="755332" y="385444"/>
            <a:ext cx="4578668" cy="752129"/>
          </a:xfrm>
          <a:prstGeom prst="rect">
            <a:avLst/>
          </a:prstGeom>
        </p:spPr>
        <p:txBody>
          <a:bodyPr vert="horz" wrap="square" lIns="0" tIns="13335" rIns="0" bIns="0" rtlCol="0">
            <a:spAutoFit/>
          </a:bodyPr>
          <a:lstStyle/>
          <a:p>
            <a:pPr marL="12700">
              <a:lnSpc>
                <a:spcPct val="100000"/>
              </a:lnSpc>
              <a:spcBef>
                <a:spcPts val="105"/>
              </a:spcBef>
            </a:pPr>
            <a:r>
              <a:rPr lang="en-IN" dirty="0"/>
              <a:t>CONCLUSION</a:t>
            </a:r>
            <a:endParaRPr dirty="0"/>
          </a:p>
        </p:txBody>
      </p:sp>
      <p:sp>
        <p:nvSpPr>
          <p:cNvPr id="1048676"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1048677" name="TextBox 7"/>
          <p:cNvSpPr txBox="1"/>
          <p:nvPr/>
        </p:nvSpPr>
        <p:spPr>
          <a:xfrm>
            <a:off x="3050038" y="2834948"/>
            <a:ext cx="6100074" cy="1200329"/>
          </a:xfrm>
          <a:prstGeom prst="rect">
            <a:avLst/>
          </a:prstGeom>
          <a:noFill/>
        </p:spPr>
        <p:txBody>
          <a:bodyPr wrap="square">
            <a:spAutoFit/>
          </a:bodyPr>
          <a:lstStyle/>
          <a:p>
            <a:r>
              <a:rPr lang="en-US"/>
              <a:t>It seems like we've wrapped up our conversation! To conclude, what were your key takeaways or next steps? Want to explore more topics or revisit something we discussed? I'm here to help!</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F670A6-808C-F14F-0037-32BA653725BA}"/>
              </a:ext>
            </a:extLst>
          </p:cNvPr>
          <p:cNvSpPr>
            <a:spLocks noGrp="1"/>
          </p:cNvSpPr>
          <p:nvPr>
            <p:ph type="title"/>
          </p:nvPr>
        </p:nvSpPr>
        <p:spPr/>
        <p:txBody>
          <a:bodyPr/>
          <a:lstStyle/>
          <a:p>
            <a:r>
              <a:rPr lang="en-US" b="0" dirty="0" err="1"/>
              <a:t>Github</a:t>
            </a:r>
            <a:r>
              <a:rPr lang="en-US" b="0" dirty="0"/>
              <a:t> link:</a:t>
            </a:r>
          </a:p>
        </p:txBody>
      </p:sp>
      <p:sp>
        <p:nvSpPr>
          <p:cNvPr id="3" name="Text Placeholder 2">
            <a:extLst>
              <a:ext uri="{FF2B5EF4-FFF2-40B4-BE49-F238E27FC236}">
                <a16:creationId xmlns:a16="http://schemas.microsoft.com/office/drawing/2014/main" id="{989F453B-B260-3812-F2D9-A4A67EDF78F8}"/>
              </a:ext>
            </a:extLst>
          </p:cNvPr>
          <p:cNvSpPr>
            <a:spLocks noGrp="1"/>
          </p:cNvSpPr>
          <p:nvPr>
            <p:ph type="body" idx="1"/>
          </p:nvPr>
        </p:nvSpPr>
        <p:spPr>
          <a:xfrm>
            <a:off x="1219200" y="2288692"/>
            <a:ext cx="10399558" cy="2066782"/>
          </a:xfrm>
        </p:spPr>
        <p:txBody>
          <a:bodyPr/>
          <a:lstStyle/>
          <a:p>
            <a:r>
              <a:rPr lang="en-US" dirty="0"/>
              <a:t>https://github.com/vardhiniharsha216-del</a:t>
            </a:r>
          </a:p>
        </p:txBody>
      </p:sp>
    </p:spTree>
    <p:extLst>
      <p:ext uri="{BB962C8B-B14F-4D97-AF65-F5344CB8AC3E}">
        <p14:creationId xmlns:p14="http://schemas.microsoft.com/office/powerpoint/2010/main" val="37160751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10"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11"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12"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13"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14" name="object 17"/>
          <p:cNvSpPr txBox="1">
            <a:spLocks noGrp="1"/>
          </p:cNvSpPr>
          <p:nvPr>
            <p:ph type="title"/>
          </p:nvPr>
        </p:nvSpPr>
        <p:spPr>
          <a:xfrm>
            <a:off x="739775" y="829627"/>
            <a:ext cx="3909695" cy="63881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26" name="object 18"/>
          <p:cNvGrpSpPr/>
          <p:nvPr/>
        </p:nvGrpSpPr>
        <p:grpSpPr>
          <a:xfrm>
            <a:off x="466725" y="6410325"/>
            <a:ext cx="3705225" cy="295275"/>
            <a:chOff x="466725" y="6410325"/>
            <a:chExt cx="3705225" cy="295275"/>
          </a:xfrm>
        </p:grpSpPr>
        <p:pic>
          <p:nvPicPr>
            <p:cNvPr id="2097153" name="object 19"/>
            <p:cNvPicPr>
              <a:picLocks/>
            </p:cNvPicPr>
            <p:nvPr/>
          </p:nvPicPr>
          <p:blipFill>
            <a:blip r:embed="rId2" cstate="print"/>
            <a:stretch>
              <a:fillRect/>
            </a:stretch>
          </p:blipFill>
          <p:spPr>
            <a:xfrm>
              <a:off x="676275" y="6467475"/>
              <a:ext cx="2143125" cy="200025"/>
            </a:xfrm>
            <a:prstGeom prst="rect">
              <a:avLst/>
            </a:prstGeom>
          </p:spPr>
        </p:pic>
        <p:pic>
          <p:nvPicPr>
            <p:cNvPr id="2097154" name="object 20"/>
            <p:cNvPicPr>
              <a:picLocks/>
            </p:cNvPicPr>
            <p:nvPr/>
          </p:nvPicPr>
          <p:blipFill>
            <a:blip r:embed="rId3" cstate="print"/>
            <a:stretch>
              <a:fillRect/>
            </a:stretch>
          </p:blipFill>
          <p:spPr>
            <a:xfrm>
              <a:off x="466725" y="6410325"/>
              <a:ext cx="3705225" cy="295275"/>
            </a:xfrm>
            <a:prstGeom prst="rect">
              <a:avLst/>
            </a:prstGeom>
          </p:spPr>
        </p:pic>
      </p:grpSp>
      <p:sp>
        <p:nvSpPr>
          <p:cNvPr id="1048615"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1048616" name="TextBox 22"/>
          <p:cNvSpPr txBox="1"/>
          <p:nvPr/>
        </p:nvSpPr>
        <p:spPr>
          <a:xfrm>
            <a:off x="3048354" y="2691396"/>
            <a:ext cx="6096706" cy="1424941"/>
          </a:xfrm>
          <a:prstGeom prst="rect">
            <a:avLst/>
          </a:prstGeom>
          <a:noFill/>
        </p:spPr>
        <p:txBody>
          <a:bodyPr wrap="square">
            <a:spAutoFit/>
          </a:bodyPr>
          <a:lstStyle/>
          <a:p>
            <a:r>
              <a:rPr lang="en-US"/>
              <a:t>The project title is a concise and descriptive name that captures the essence of your project.When choosing a project title, consider:1. Clarity2. Relevance3. Creativity4. MemorabilityWhat kind of project are you working on? I'd be happy to help you brainstorm a title!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048617"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28" name="object 3"/>
          <p:cNvGrpSpPr/>
          <p:nvPr/>
        </p:nvGrpSpPr>
        <p:grpSpPr>
          <a:xfrm>
            <a:off x="7443849" y="0"/>
            <a:ext cx="4752975" cy="6863080"/>
            <a:chOff x="7443849" y="0"/>
            <a:chExt cx="4752975" cy="6863080"/>
          </a:xfrm>
        </p:grpSpPr>
        <p:sp>
          <p:nvSpPr>
            <p:cNvPr id="1048618"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048619"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048620"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048621"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1048622"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48623"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48624"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048625"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048626"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048627"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048628"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048629"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048630"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2097155" name="object 17"/>
          <p:cNvPicPr>
            <a:picLocks/>
          </p:cNvPicPr>
          <p:nvPr/>
        </p:nvPicPr>
        <p:blipFill>
          <a:blip r:embed="rId2" cstate="print"/>
          <a:stretch>
            <a:fillRect/>
          </a:stretch>
        </p:blipFill>
        <p:spPr>
          <a:xfrm>
            <a:off x="10687050" y="6134100"/>
            <a:ext cx="247650" cy="247650"/>
          </a:xfrm>
          <a:prstGeom prst="rect">
            <a:avLst/>
          </a:prstGeom>
        </p:spPr>
      </p:pic>
      <p:grpSp>
        <p:nvGrpSpPr>
          <p:cNvPr id="29" name="object 18"/>
          <p:cNvGrpSpPr/>
          <p:nvPr/>
        </p:nvGrpSpPr>
        <p:grpSpPr>
          <a:xfrm>
            <a:off x="47625" y="3819523"/>
            <a:ext cx="4124325" cy="3009900"/>
            <a:chOff x="47625" y="3819523"/>
            <a:chExt cx="4124325" cy="3009900"/>
          </a:xfrm>
        </p:grpSpPr>
        <p:pic>
          <p:nvPicPr>
            <p:cNvPr id="2097156" name="object 19"/>
            <p:cNvPicPr>
              <a:picLocks/>
            </p:cNvPicPr>
            <p:nvPr/>
          </p:nvPicPr>
          <p:blipFill>
            <a:blip r:embed="rId3" cstate="print"/>
            <a:stretch>
              <a:fillRect/>
            </a:stretch>
          </p:blipFill>
          <p:spPr>
            <a:xfrm>
              <a:off x="466725" y="6410325"/>
              <a:ext cx="3705225" cy="295275"/>
            </a:xfrm>
            <a:prstGeom prst="rect">
              <a:avLst/>
            </a:prstGeom>
          </p:spPr>
        </p:pic>
        <p:pic>
          <p:nvPicPr>
            <p:cNvPr id="2097157" name="object 20"/>
            <p:cNvPicPr>
              <a:picLocks/>
            </p:cNvPicPr>
            <p:nvPr/>
          </p:nvPicPr>
          <p:blipFill>
            <a:blip r:embed="rId4" cstate="print"/>
            <a:stretch>
              <a:fillRect/>
            </a:stretch>
          </p:blipFill>
          <p:spPr>
            <a:xfrm>
              <a:off x="47625" y="3819523"/>
              <a:ext cx="1733550" cy="3009898"/>
            </a:xfrm>
            <a:prstGeom prst="rect">
              <a:avLst/>
            </a:prstGeom>
          </p:spPr>
        </p:pic>
      </p:grpSp>
      <p:sp>
        <p:nvSpPr>
          <p:cNvPr id="1048631" name="object 21"/>
          <p:cNvSpPr txBox="1">
            <a:spLocks noGrp="1"/>
          </p:cNvSpPr>
          <p:nvPr>
            <p:ph type="title"/>
          </p:nvPr>
        </p:nvSpPr>
        <p:spPr>
          <a:xfrm>
            <a:off x="739775" y="445388"/>
            <a:ext cx="2357120" cy="1461135"/>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104863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048633" name="TextBox 22"/>
          <p:cNvSpPr txBox="1"/>
          <p:nvPr/>
        </p:nvSpPr>
        <p:spPr>
          <a:xfrm>
            <a:off x="2509807" y="1041533"/>
            <a:ext cx="5029200" cy="4701541"/>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Tools and Technologies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Features and Functionality</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Screenshots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lang="en-US" sz="2800" dirty="0" err="1">
                <a:solidFill>
                  <a:srgbClr val="0D0D0D"/>
                </a:solidFill>
                <a:latin typeface="Times New Roman" panose="02020603050405020304" pitchFamily="18" charset="0"/>
                <a:cs typeface="Times New Roman" panose="02020603050405020304" pitchFamily="18" charset="0"/>
              </a:rPr>
              <a:t>Github</a:t>
            </a:r>
            <a:r>
              <a:rPr lang="en-US" sz="2800" dirty="0">
                <a:solidFill>
                  <a:srgbClr val="0D0D0D"/>
                </a:solidFill>
                <a:latin typeface="Times New Roman" panose="02020603050405020304" pitchFamily="18" charset="0"/>
                <a:cs typeface="Times New Roman" panose="02020603050405020304" pitchFamily="18" charset="0"/>
              </a:rPr>
              <a:t> Link</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object 2"/>
          <p:cNvGrpSpPr/>
          <p:nvPr/>
        </p:nvGrpSpPr>
        <p:grpSpPr>
          <a:xfrm>
            <a:off x="7991475" y="2933700"/>
            <a:ext cx="2762250" cy="3257550"/>
            <a:chOff x="7991475" y="2933700"/>
            <a:chExt cx="2762250" cy="3257550"/>
          </a:xfrm>
        </p:grpSpPr>
        <p:sp>
          <p:nvSpPr>
            <p:cNvPr id="1048634"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35"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58" name="object 5"/>
            <p:cNvPicPr>
              <a:picLocks/>
            </p:cNvPicPr>
            <p:nvPr/>
          </p:nvPicPr>
          <p:blipFill>
            <a:blip r:embed="rId2" cstate="print"/>
            <a:stretch>
              <a:fillRect/>
            </a:stretch>
          </p:blipFill>
          <p:spPr>
            <a:xfrm>
              <a:off x="7991475" y="2933700"/>
              <a:ext cx="2762250" cy="3257550"/>
            </a:xfrm>
            <a:prstGeom prst="rect">
              <a:avLst/>
            </a:prstGeom>
          </p:spPr>
        </p:pic>
      </p:grpSp>
      <p:sp>
        <p:nvSpPr>
          <p:cNvPr id="104863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37" name="object 7"/>
          <p:cNvSpPr txBox="1">
            <a:spLocks noGrp="1"/>
          </p:cNvSpPr>
          <p:nvPr>
            <p:ph type="title"/>
          </p:nvPr>
        </p:nvSpPr>
        <p:spPr>
          <a:xfrm>
            <a:off x="834072" y="575055"/>
            <a:ext cx="5636895" cy="126111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2097159" name="object 8"/>
          <p:cNvPicPr>
            <a:picLocks/>
          </p:cNvPicPr>
          <p:nvPr/>
        </p:nvPicPr>
        <p:blipFill>
          <a:blip r:embed="rId3" cstate="print"/>
          <a:stretch>
            <a:fillRect/>
          </a:stretch>
        </p:blipFill>
        <p:spPr>
          <a:xfrm>
            <a:off x="676275" y="6467475"/>
            <a:ext cx="2143125" cy="200025"/>
          </a:xfrm>
          <a:prstGeom prst="rect">
            <a:avLst/>
          </a:prstGeom>
        </p:spPr>
      </p:pic>
      <p:sp>
        <p:nvSpPr>
          <p:cNvPr id="1048638"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048639" name="TextBox 10"/>
          <p:cNvSpPr txBox="1"/>
          <p:nvPr/>
        </p:nvSpPr>
        <p:spPr>
          <a:xfrm>
            <a:off x="3050038" y="2280950"/>
            <a:ext cx="6100074" cy="2225040"/>
          </a:xfrm>
          <a:prstGeom prst="rect">
            <a:avLst/>
          </a:prstGeom>
          <a:noFill/>
        </p:spPr>
        <p:txBody>
          <a:bodyPr wrap="square">
            <a:spAutoFit/>
          </a:bodyPr>
          <a:lstStyle/>
          <a:p>
            <a:r>
              <a:rPr lang="en-US"/>
              <a:t>A problem statement is a clear and concise description of a problem or challenge that needs to be addressed. It typically includes:1. Description of the problem2. Impact of the problem3. Goals or objectivesA well-defined problem statement helps guide the development of solutions and ensures everyone involved is working towards the same goal.Would you like to share a specific problem statement you're working 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3" name="object 2"/>
          <p:cNvGrpSpPr/>
          <p:nvPr/>
        </p:nvGrpSpPr>
        <p:grpSpPr>
          <a:xfrm>
            <a:off x="8658225" y="2647950"/>
            <a:ext cx="3533775" cy="3810000"/>
            <a:chOff x="8658225" y="2647950"/>
            <a:chExt cx="3533775" cy="3810000"/>
          </a:xfrm>
        </p:grpSpPr>
        <p:sp>
          <p:nvSpPr>
            <p:cNvPr id="1048640"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41"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0" name="object 5"/>
            <p:cNvPicPr>
              <a:picLocks/>
            </p:cNvPicPr>
            <p:nvPr/>
          </p:nvPicPr>
          <p:blipFill>
            <a:blip r:embed="rId2" cstate="print"/>
            <a:stretch>
              <a:fillRect/>
            </a:stretch>
          </p:blipFill>
          <p:spPr>
            <a:xfrm>
              <a:off x="8658225" y="2647950"/>
              <a:ext cx="3533775" cy="3810000"/>
            </a:xfrm>
            <a:prstGeom prst="rect">
              <a:avLst/>
            </a:prstGeom>
          </p:spPr>
        </p:pic>
      </p:grpSp>
      <p:sp>
        <p:nvSpPr>
          <p:cNvPr id="1048642"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43" name="object 7"/>
          <p:cNvSpPr txBox="1">
            <a:spLocks noGrp="1"/>
          </p:cNvSpPr>
          <p:nvPr>
            <p:ph type="title"/>
          </p:nvPr>
        </p:nvSpPr>
        <p:spPr>
          <a:xfrm>
            <a:off x="739775" y="829627"/>
            <a:ext cx="5263515" cy="63881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2097161" name="object 8"/>
          <p:cNvPicPr>
            <a:picLocks/>
          </p:cNvPicPr>
          <p:nvPr/>
        </p:nvPicPr>
        <p:blipFill>
          <a:blip r:embed="rId3" cstate="print"/>
          <a:stretch>
            <a:fillRect/>
          </a:stretch>
        </p:blipFill>
        <p:spPr>
          <a:xfrm>
            <a:off x="676275" y="6467475"/>
            <a:ext cx="2143125" cy="200025"/>
          </a:xfrm>
          <a:prstGeom prst="rect">
            <a:avLst/>
          </a:prstGeom>
        </p:spPr>
      </p:pic>
      <p:sp>
        <p:nvSpPr>
          <p:cNvPr id="1048644"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048645" name="TextBox 14"/>
          <p:cNvSpPr txBox="1"/>
          <p:nvPr/>
        </p:nvSpPr>
        <p:spPr>
          <a:xfrm>
            <a:off x="3050038" y="2696448"/>
            <a:ext cx="6100074" cy="1424941"/>
          </a:xfrm>
          <a:prstGeom prst="rect">
            <a:avLst/>
          </a:prstGeom>
          <a:noFill/>
        </p:spPr>
        <p:txBody>
          <a:bodyPr wrap="square">
            <a:spAutoFit/>
          </a:bodyPr>
          <a:lstStyle/>
          <a:p>
            <a:r>
              <a:rPr lang="en-US"/>
              <a:t>To provide a project overview, I'll need more context. Could you please share:1. Project type (e.g., software, research, creative)2. Project goals3. Key stakeholders4. Current statusWith this info, I can help you summarize your project's main aspects.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46"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47"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48"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49"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2097162" name="object 6"/>
          <p:cNvPicPr>
            <a:picLocks/>
          </p:cNvPicPr>
          <p:nvPr/>
        </p:nvPicPr>
        <p:blipFill>
          <a:blip r:embed="rId2" cstate="print"/>
          <a:stretch>
            <a:fillRect/>
          </a:stretch>
        </p:blipFill>
        <p:spPr>
          <a:xfrm>
            <a:off x="723900" y="6172200"/>
            <a:ext cx="2181225" cy="485775"/>
          </a:xfrm>
          <a:prstGeom prst="rect">
            <a:avLst/>
          </a:prstGeom>
        </p:spPr>
      </p:pic>
      <p:sp>
        <p:nvSpPr>
          <p:cNvPr id="1048650"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48651" name="TextBox 8"/>
          <p:cNvSpPr txBox="1"/>
          <p:nvPr/>
        </p:nvSpPr>
        <p:spPr>
          <a:xfrm>
            <a:off x="3050038" y="2280950"/>
            <a:ext cx="6100074" cy="2491740"/>
          </a:xfrm>
          <a:prstGeom prst="rect">
            <a:avLst/>
          </a:prstGeom>
          <a:noFill/>
        </p:spPr>
        <p:txBody>
          <a:bodyPr wrap="square">
            <a:spAutoFit/>
          </a:bodyPr>
          <a:lstStyle/>
          <a:p>
            <a:r>
              <a:rPr lang="en-US"/>
              <a:t>The end-users are the individuals who will ultimately interact with or benefit from a product, service, or system. They are typically the target audience or customers.Examples of end-users include:1. Consumers using a mobile app2. Employees using a company's internal software3. Customers visiting a websiteUnderstanding end-users' needs, preferences, and behaviors is crucial for designing and developing effective solutions.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97163" name="object 2"/>
          <p:cNvPicPr>
            <a:picLocks/>
          </p:cNvPicPr>
          <p:nvPr/>
        </p:nvPicPr>
        <p:blipFill>
          <a:blip r:embed="rId2" cstate="print"/>
          <a:stretch>
            <a:fillRect/>
          </a:stretch>
        </p:blipFill>
        <p:spPr>
          <a:xfrm>
            <a:off x="0" y="1476375"/>
            <a:ext cx="2695574" cy="3248025"/>
          </a:xfrm>
          <a:prstGeom prst="rect">
            <a:avLst/>
          </a:prstGeom>
        </p:spPr>
      </p:pic>
      <p:sp>
        <p:nvSpPr>
          <p:cNvPr id="1048652"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53"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048654"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048655"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lang="en-IN" sz="3600" spc="10" dirty="0"/>
              <a:t>TOOLS AND TECHNIQUES</a:t>
            </a:r>
            <a:endParaRPr sz="3600" dirty="0"/>
          </a:p>
        </p:txBody>
      </p:sp>
      <p:pic>
        <p:nvPicPr>
          <p:cNvPr id="2097164" name="object 7"/>
          <p:cNvPicPr>
            <a:picLocks/>
          </p:cNvPicPr>
          <p:nvPr/>
        </p:nvPicPr>
        <p:blipFill>
          <a:blip r:embed="rId3" cstate="print"/>
          <a:stretch>
            <a:fillRect/>
          </a:stretch>
        </p:blipFill>
        <p:spPr>
          <a:xfrm>
            <a:off x="676275" y="6467475"/>
            <a:ext cx="2143125" cy="200025"/>
          </a:xfrm>
          <a:prstGeom prst="rect">
            <a:avLst/>
          </a:prstGeom>
        </p:spPr>
      </p:pic>
      <p:sp>
        <p:nvSpPr>
          <p:cNvPr id="1048656"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8</a:t>
            </a:fld>
            <a:endParaRPr spc="10" dirty="0"/>
          </a:p>
        </p:txBody>
      </p:sp>
      <p:sp>
        <p:nvSpPr>
          <p:cNvPr id="1048657" name="TextBox 9"/>
          <p:cNvSpPr txBox="1"/>
          <p:nvPr/>
        </p:nvSpPr>
        <p:spPr>
          <a:xfrm>
            <a:off x="3050038" y="2003951"/>
            <a:ext cx="6100074" cy="2862322"/>
          </a:xfrm>
          <a:prstGeom prst="rect">
            <a:avLst/>
          </a:prstGeom>
          <a:noFill/>
        </p:spPr>
        <p:txBody>
          <a:bodyPr wrap="square">
            <a:spAutoFit/>
          </a:bodyPr>
          <a:lstStyle/>
          <a:p>
            <a:r>
              <a:rPr lang="en-US"/>
              <a:t>Tools and techniques refer to the methods, software, and technologies used to achieve a specific goal or complete a task.Some examples of tools and techniques include:1. Project management tools (e.g., Asana, Trello)2. Design tools (e.g., Adobe Creative Cloud, Figma)3. Development tools (e.g., coding languages, IDEs)4. Data analysis tools (e.g., Excel, Tableau)Techniques might include:1. Agile methodologies2. User experience (UX) design3. Data visualization4. Version control (e.g., Git)What specific tools and techniques are you interested in?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8"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2097165" name="object 6"/>
          <p:cNvPicPr>
            <a:picLocks/>
          </p:cNvPicPr>
          <p:nvPr/>
        </p:nvPicPr>
        <p:blipFill>
          <a:blip r:embed="rId2" cstate="print"/>
          <a:stretch>
            <a:fillRect/>
          </a:stretch>
        </p:blipFill>
        <p:spPr>
          <a:xfrm>
            <a:off x="1666875" y="6467475"/>
            <a:ext cx="76200" cy="177800"/>
          </a:xfrm>
          <a:prstGeom prst="rect">
            <a:avLst/>
          </a:prstGeom>
        </p:spPr>
      </p:pic>
      <p:sp>
        <p:nvSpPr>
          <p:cNvPr id="104865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048660" name="object 8"/>
          <p:cNvSpPr txBox="1"/>
          <p:nvPr/>
        </p:nvSpPr>
        <p:spPr>
          <a:xfrm>
            <a:off x="739775" y="291147"/>
            <a:ext cx="8794750" cy="629018"/>
          </a:xfrm>
          <a:prstGeom prst="rect">
            <a:avLst/>
          </a:prstGeom>
        </p:spPr>
        <p:txBody>
          <a:bodyPr vert="horz" wrap="square" lIns="0" tIns="13335" rIns="0" bIns="0" rtlCol="0">
            <a:spAutoFit/>
          </a:bodyPr>
          <a:lstStyle/>
          <a:p>
            <a:pPr marL="12700">
              <a:lnSpc>
                <a:spcPct val="100000"/>
              </a:lnSpc>
              <a:spcBef>
                <a:spcPts val="105"/>
              </a:spcBef>
            </a:pPr>
            <a:r>
              <a:rPr lang="en-IN" sz="4000" b="1" spc="15" dirty="0">
                <a:latin typeface="Trebuchet MS"/>
                <a:cs typeface="Trebuchet MS"/>
              </a:rPr>
              <a:t>POTFOLIO DESIGN AND LAYOUT</a:t>
            </a:r>
            <a:endParaRPr sz="4000" dirty="0">
              <a:latin typeface="Trebuchet MS"/>
              <a:cs typeface="Trebuchet MS"/>
            </a:endParaRPr>
          </a:p>
        </p:txBody>
      </p:sp>
      <p:sp>
        <p:nvSpPr>
          <p:cNvPr id="1048661"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048662" name="TextBox 2"/>
          <p:cNvSpPr txBox="1"/>
          <p:nvPr/>
        </p:nvSpPr>
        <p:spPr>
          <a:xfrm>
            <a:off x="3050038" y="2142451"/>
            <a:ext cx="6100074" cy="2585323"/>
          </a:xfrm>
          <a:prstGeom prst="rect">
            <a:avLst/>
          </a:prstGeom>
          <a:noFill/>
        </p:spPr>
        <p:txBody>
          <a:bodyPr wrap="square">
            <a:spAutoFit/>
          </a:bodyPr>
          <a:lstStyle/>
          <a:p>
            <a:r>
              <a:rPr lang="en-US"/>
              <a:t>Portfolio design and layout refer to the visual arrangement and organization of content in a portfolio, showcasing work, skills, and accomplishments.Key considerations:1. Visual appeal2. Clear navigation3. Content hierarchy4. Branding consistencyPopular portfolio layouts:1. Grid-based2. Minimalist3. Hero-image4. Storytelling-drivenWhen designing a portfolio, consider:1. Target audience2. Personal brand3. Showcase strongest work4. Easy to updateWould you like design inspiration or tips?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Widescreen</PresentationFormat>
  <Slides>12</Slides>
  <Notes>1</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Digital Portfolio  </vt:lpstr>
      <vt:lpstr>Github link:</vt:lpstr>
      <vt:lpstr>PROJECT TITLE</vt:lpstr>
      <vt:lpstr>AGENDA</vt:lpstr>
      <vt:lpstr>PROBLEM STATEMENT</vt:lpstr>
      <vt:lpstr>PROJECT OVERVIEW</vt:lpstr>
      <vt:lpstr>WHO ARE THE END USERS?</vt:lpstr>
      <vt:lpstr>TOOLS AND TECHNIQUES</vt:lpstr>
      <vt:lpstr>PowerPoint Presentation</vt:lpstr>
      <vt:lpstr>FEATURES AND FUNCTIONALITY</vt:lpstr>
      <vt:lpstr>RESULTS AND SCREENSHOTS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HARSHA R K</cp:lastModifiedBy>
  <cp:revision>3</cp:revision>
  <dcterms:created xsi:type="dcterms:W3CDTF">2024-03-29T04:07:22Z</dcterms:created>
  <dcterms:modified xsi:type="dcterms:W3CDTF">2025-09-12T17:33:44Z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7294b6eec7dc405d966f58f6c3b3ff09</vt:lpwstr>
  </property>
</Properties>
</file>