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971674" y="2959566"/>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:HARSHAVARDHINI.R</a:t>
            </a:r>
            <a:endParaRPr lang="en-US" sz="2400" dirty="0">
              <a:cs typeface="Calibri"/>
            </a:endParaRPr>
          </a:p>
          <a:p>
            <a:r>
              <a:rPr lang="en-US" sz="2400" dirty="0"/>
              <a:t>DEPARTMENT: B.Sc.</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766</Words>
  <Application>Microsoft Office PowerPoint</Application>
  <PresentationFormat>Widescreen</PresentationFormat>
  <Paragraphs>49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HARSHA R K</cp:lastModifiedBy>
  <cp:revision>4</cp:revision>
  <dcterms:created xsi:type="dcterms:W3CDTF">2024-03-29T04:07:22Z</dcterms:created>
  <dcterms:modified xsi:type="dcterms:W3CDTF">2025-09-13T06:47:38Z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