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7"/>
  </p:notesMasterIdLst>
  <p:sldIdLst>
    <p:sldId id="259" r:id="rId5"/>
    <p:sldId id="281" r:id="rId6"/>
    <p:sldId id="302" r:id="rId7"/>
    <p:sldId id="308" r:id="rId8"/>
    <p:sldId id="309" r:id="rId9"/>
    <p:sldId id="310" r:id="rId10"/>
    <p:sldId id="312" r:id="rId11"/>
    <p:sldId id="313" r:id="rId12"/>
    <p:sldId id="304" r:id="rId13"/>
    <p:sldId id="305" r:id="rId14"/>
    <p:sldId id="311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E447438-2190-4444-9071-D665B326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05" y="1574276"/>
            <a:ext cx="8046254" cy="14123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 (FE)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&amp;     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Exploratory Data Analysis (EDA)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1797085-78AF-4E04-AC01-E431DD2420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2616646" cy="899958"/>
          </a:xfrm>
        </p:spPr>
        <p:txBody>
          <a:bodyPr/>
          <a:lstStyle/>
          <a:p>
            <a:r>
              <a:rPr lang="en-US" dirty="0"/>
              <a:t>Varadharajan Suresh</a:t>
            </a:r>
          </a:p>
          <a:p>
            <a:r>
              <a:rPr lang="en-US" sz="1800" dirty="0"/>
              <a:t>vs2769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7590D1-FF0F-48E8-B477-E4D0448D9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992148"/>
            <a:ext cx="4967288" cy="50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9F17ECF-D1EE-4BBF-94A1-0A7F5C07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29" y="93997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9B14F-EB82-4242-84A5-70D160CC8FC1}"/>
              </a:ext>
            </a:extLst>
          </p:cNvPr>
          <p:cNvSpPr txBox="1"/>
          <p:nvPr/>
        </p:nvSpPr>
        <p:spPr>
          <a:xfrm>
            <a:off x="5829859" y="17145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81.075%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147985-FF23-4F6F-ACAA-5FF8C3C66004}"/>
              </a:ext>
            </a:extLst>
          </p:cNvPr>
          <p:cNvSpPr txBox="1"/>
          <p:nvPr/>
        </p:nvSpPr>
        <p:spPr>
          <a:xfrm>
            <a:off x="5829859" y="230460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raw features from the data without</a:t>
            </a:r>
          </a:p>
          <a:p>
            <a:r>
              <a:rPr lang="en-US" dirty="0"/>
              <a:t>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86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5258C40-4DDB-4A5F-90B0-FCB2B5B8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102425"/>
            <a:ext cx="4824413" cy="52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9FD9867-71BB-4715-88FC-2A02F094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29" y="93997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-3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4BBE8-8233-455F-96E9-F882925022F1}"/>
              </a:ext>
            </a:extLst>
          </p:cNvPr>
          <p:cNvSpPr txBox="1"/>
          <p:nvPr/>
        </p:nvSpPr>
        <p:spPr>
          <a:xfrm>
            <a:off x="5829859" y="17145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81.075%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C97A7-2D24-4F03-9243-E5B4E77277AA}"/>
              </a:ext>
            </a:extLst>
          </p:cNvPr>
          <p:cNvSpPr txBox="1"/>
          <p:nvPr/>
        </p:nvSpPr>
        <p:spPr>
          <a:xfrm>
            <a:off x="5829859" y="2304600"/>
            <a:ext cx="350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combination of created features (WOE) and raw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31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EDA	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05D268-6FC3-4AFE-89C1-74422109A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847850"/>
            <a:ext cx="76009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E0033C-6DDE-4CE4-A9FD-0CF060AF85F9}"/>
              </a:ext>
            </a:extLst>
          </p:cNvPr>
          <p:cNvSpPr txBox="1"/>
          <p:nvPr/>
        </p:nvSpPr>
        <p:spPr>
          <a:xfrm>
            <a:off x="542925" y="154792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Dictionary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FB5D8B-2D26-4B9B-80BD-031D9944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29" y="93997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EDA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E27FD8-1334-408B-AFDF-0FEAC2F1E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" y="752330"/>
            <a:ext cx="38195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20CDE1-D856-4A90-87BE-C9F4F0CE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44" y="666750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BD4C31B-17CC-4803-9601-93B3B0B5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44" y="3695701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EE4DF4D-20C4-4E50-BC24-FA697725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9" y="3799515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6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FB5D8B-2D26-4B9B-80BD-031D9944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29" y="93997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EDA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659BDD-E951-491E-B6ED-97D52B8A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9" y="887730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2365BD6-4B61-480C-B4FC-B0E3CF623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752330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DED74F9-8E5B-4F05-8B59-5BBE4910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8" y="3767928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A6959F7-201A-4274-9C6F-165E8920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42" y="3722208"/>
            <a:ext cx="39147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8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FB5D8B-2D26-4B9B-80BD-031D9944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29" y="93997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EDA	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DF3695-908A-42C9-B33A-0AA4C272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80110"/>
            <a:ext cx="37814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F6BA0B3-7565-4516-8BEA-18771CDA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92" y="880110"/>
            <a:ext cx="37814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AB81C00-3DDD-4C96-8C73-51CD92C9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849052"/>
            <a:ext cx="37814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8790B1A-6F2C-427B-9D81-34689C39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08" y="3825215"/>
            <a:ext cx="37814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FB5D8B-2D26-4B9B-80BD-031D9944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29" y="93997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EDA	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C59DD3-8ED4-43F4-AF9B-99F0F3431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61" y="1051478"/>
            <a:ext cx="36004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1F5F1F3-C8FF-4329-B1FB-AF487221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904875"/>
            <a:ext cx="36004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560AD62-70DA-406B-BE9C-58400F25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3" y="3981115"/>
            <a:ext cx="3667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DAD36F3E-B1FE-4832-B6F9-5002182D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7" y="3874753"/>
            <a:ext cx="3667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1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FB5D8B-2D26-4B9B-80BD-031D9944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28" y="93997"/>
            <a:ext cx="5674871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EDA &amp; FE - </a:t>
            </a:r>
            <a:r>
              <a:rPr lang="en-US" dirty="0" err="1"/>
              <a:t>Binnning</a:t>
            </a:r>
            <a:r>
              <a:rPr lang="en-US" dirty="0"/>
              <a:t>	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5C47025-87B4-4F6F-87C7-2C54035E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1" y="752330"/>
            <a:ext cx="37814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78402BF-7320-4180-8FE9-9FAF906A5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81" y="673028"/>
            <a:ext cx="38385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D37CC1A5-3CEA-4317-82E8-DC6F58F6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942170"/>
            <a:ext cx="3318464" cy="256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58443CC3-351F-4D9F-B40B-DC9D6EC5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40" y="3317206"/>
            <a:ext cx="38385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22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FB5D8B-2D26-4B9B-80BD-031D9944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29" y="93997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EDA	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A5E9071-EC01-4021-B9C0-FC7EB1917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752330"/>
            <a:ext cx="38385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8A69A0C-7354-4ABF-BB0D-5613ADEE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78" y="738042"/>
            <a:ext cx="3838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A275B70-5D84-4950-B432-74BC2403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3867150"/>
            <a:ext cx="3838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5EF4DE83-91FD-4819-8FE7-91FEFF4E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41" y="3668378"/>
            <a:ext cx="38385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C28C2AD-6F2C-4AD6-A949-3820E6833B7B}"/>
              </a:ext>
            </a:extLst>
          </p:cNvPr>
          <p:cNvSpPr txBox="1">
            <a:spLocks/>
          </p:cNvSpPr>
          <p:nvPr/>
        </p:nvSpPr>
        <p:spPr>
          <a:xfrm>
            <a:off x="154428" y="93997"/>
            <a:ext cx="5674871" cy="6583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 &amp; FE - Binnning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361AD3-6EC4-4119-A57B-0D10325F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5" y="1292121"/>
            <a:ext cx="4605338" cy="51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00536D8-3D28-4458-AD29-0B287758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29" y="93997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-1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852F8-C33A-4C17-B62A-8E415DFDB7E2}"/>
              </a:ext>
            </a:extLst>
          </p:cNvPr>
          <p:cNvSpPr txBox="1"/>
          <p:nvPr/>
        </p:nvSpPr>
        <p:spPr>
          <a:xfrm>
            <a:off x="680485" y="922789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only new created features based on WOE</a:t>
            </a:r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378C88E-15A0-4046-9E69-8D3E8952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14" y="1292121"/>
            <a:ext cx="3762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6AA8FE-4766-41D1-89D7-4C276E30267C}"/>
              </a:ext>
            </a:extLst>
          </p:cNvPr>
          <p:cNvSpPr txBox="1"/>
          <p:nvPr/>
        </p:nvSpPr>
        <p:spPr>
          <a:xfrm>
            <a:off x="6096000" y="4581525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AUC: 0.63</a:t>
            </a:r>
            <a:br>
              <a:rPr lang="en-US" dirty="0"/>
            </a:br>
            <a:r>
              <a:rPr lang="en-US" dirty="0"/>
              <a:t>Accuracy: 81.15%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80885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101</TotalTime>
  <Words>136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Univers Condensed Light</vt:lpstr>
      <vt:lpstr>Walbaum Display Light</vt:lpstr>
      <vt:lpstr>AngleLinesVTI</vt:lpstr>
      <vt:lpstr>Feature Engineering (FE)  &amp;       Exploratory Data Analysis (EDA)</vt:lpstr>
      <vt:lpstr>EDA </vt:lpstr>
      <vt:lpstr>EDA </vt:lpstr>
      <vt:lpstr>EDA </vt:lpstr>
      <vt:lpstr>EDA </vt:lpstr>
      <vt:lpstr>EDA </vt:lpstr>
      <vt:lpstr>EDA &amp; FE - Binnning </vt:lpstr>
      <vt:lpstr>EDA </vt:lpstr>
      <vt:lpstr>Model -1 </vt:lpstr>
      <vt:lpstr>Model -2</vt:lpstr>
      <vt:lpstr>Model -3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(FE)  &amp;       Exploratory Data Analysis (EDA)</dc:title>
  <dc:creator>ashwin suresh</dc:creator>
  <cp:lastModifiedBy>ashwin suresh</cp:lastModifiedBy>
  <cp:revision>2</cp:revision>
  <dcterms:created xsi:type="dcterms:W3CDTF">2021-10-11T22:22:47Z</dcterms:created>
  <dcterms:modified xsi:type="dcterms:W3CDTF">2021-10-12T00:03:59Z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