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  <p:sldMasterId id="2147483740" r:id="rId2"/>
  </p:sldMasterIdLst>
  <p:sldIdLst>
    <p:sldId id="256" r:id="rId3"/>
    <p:sldId id="342" r:id="rId4"/>
    <p:sldId id="258" r:id="rId5"/>
    <p:sldId id="259" r:id="rId6"/>
    <p:sldId id="337" r:id="rId7"/>
    <p:sldId id="338" r:id="rId8"/>
    <p:sldId id="339" r:id="rId9"/>
    <p:sldId id="340" r:id="rId10"/>
    <p:sldId id="320" r:id="rId11"/>
    <p:sldId id="319" r:id="rId12"/>
    <p:sldId id="262" r:id="rId13"/>
    <p:sldId id="265" r:id="rId14"/>
    <p:sldId id="284" r:id="rId15"/>
    <p:sldId id="341" r:id="rId16"/>
    <p:sldId id="264" r:id="rId17"/>
    <p:sldId id="266" r:id="rId18"/>
    <p:sldId id="267" r:id="rId19"/>
    <p:sldId id="330" r:id="rId20"/>
    <p:sldId id="345" r:id="rId21"/>
    <p:sldId id="346" r:id="rId22"/>
    <p:sldId id="276" r:id="rId23"/>
    <p:sldId id="292" r:id="rId24"/>
    <p:sldId id="299" r:id="rId25"/>
    <p:sldId id="296" r:id="rId26"/>
    <p:sldId id="295" r:id="rId27"/>
    <p:sldId id="297" r:id="rId28"/>
    <p:sldId id="277" r:id="rId29"/>
    <p:sldId id="278" r:id="rId30"/>
    <p:sldId id="279" r:id="rId31"/>
    <p:sldId id="350" r:id="rId32"/>
    <p:sldId id="280" r:id="rId33"/>
    <p:sldId id="349" r:id="rId34"/>
    <p:sldId id="281" r:id="rId35"/>
    <p:sldId id="289" r:id="rId36"/>
    <p:sldId id="291" r:id="rId37"/>
    <p:sldId id="282" r:id="rId38"/>
    <p:sldId id="348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94" autoAdjust="0"/>
  </p:normalViewPr>
  <p:slideViewPr>
    <p:cSldViewPr>
      <p:cViewPr varScale="1">
        <p:scale>
          <a:sx n="76" d="100"/>
          <a:sy n="76" d="100"/>
        </p:scale>
        <p:origin x="164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593ACA3E-3A33-B945-A356-51D58B303411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E7A0049E-CA99-C54D-AF2E-B2582E880E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E31EC20C-B85E-D444-8A3B-AFAB52C4C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C8082E28-7144-1B46-A5A1-6D4E33DC3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7795BB2D-ECA5-DA4F-A829-F15ED8F4F4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9C038830-4886-414C-88BB-96EA9F457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393FB2A4-5E66-1B48-9B4D-C7CD4D54E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9A15DE42-4E38-E844-8B80-0D478F59A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34CBEE0-DB81-6442-AE1C-03C6F98D9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9622316-6E27-D34A-A878-5BF97F76C65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35180" name="Rectangle 12">
            <a:extLst>
              <a:ext uri="{FF2B5EF4-FFF2-40B4-BE49-F238E27FC236}">
                <a16:creationId xmlns:a16="http://schemas.microsoft.com/office/drawing/2014/main" id="{DA40EFE7-E401-427F-B649-FCD061A34A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35181" name="Rectangle 13">
            <a:extLst>
              <a:ext uri="{FF2B5EF4-FFF2-40B4-BE49-F238E27FC236}">
                <a16:creationId xmlns:a16="http://schemas.microsoft.com/office/drawing/2014/main" id="{1EA85C87-FDC3-46F1-A820-0D029FB2DD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6425A23-3ADF-F34A-A29E-140974D7B5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95477526-B741-6D4B-9D1D-0B5CB93407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52A0CDE4-0C96-5147-BAB6-690696BF9D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FAF816A-CA1C-CF44-8D15-F70F690406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08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CAB6-C815-4605-B045-A6D06ED9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2C069-5F87-410E-9A20-C16922E05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0040E0D-2EB7-D84D-AC54-A6A097DE8B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4C83C28-B775-B44B-8E5C-C753A9E8C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9563DD8-96BF-3F45-9FEB-A00A510E2B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AF48C-6F1C-CF4E-A0FA-9572A2E1AB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64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B8C03-B19F-4ED2-A47E-5F54CE958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B0C50-B68E-4361-896B-2379C356E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5E29D5E-E028-E044-8F95-014BEC4D54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F74B73C-951D-3340-9A42-8C1F177502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8520C17-469A-DE4E-8071-837776E22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AD0E0-E798-B74A-9884-4A9ACE8117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321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4AD8AEDC-98FD-9147-B690-E65097A2BF99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DEF012F9-8DAA-5F47-8D1D-7C93C2552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EFD6E899-5394-2846-8C94-DC1F7203E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E49A8091-DD21-7844-8366-EBA226BC0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D46A405-0B10-5D4E-84B0-92A4693696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B901CDDF-EE91-534A-8522-4B67911DA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9B7F2CCE-FB45-F344-BAD9-5974E5F31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4E925DCD-50B3-5441-A6C7-A1101CA1A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956B52A-12AB-E142-A452-C60319624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21F961F2-E70E-8F40-8A0A-6FC504709B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45420" name="Rectangle 12">
            <a:extLst>
              <a:ext uri="{FF2B5EF4-FFF2-40B4-BE49-F238E27FC236}">
                <a16:creationId xmlns:a16="http://schemas.microsoft.com/office/drawing/2014/main" id="{1B2D667F-D854-4035-B25B-A5F1ACDA69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45421" name="Rectangle 13">
            <a:extLst>
              <a:ext uri="{FF2B5EF4-FFF2-40B4-BE49-F238E27FC236}">
                <a16:creationId xmlns:a16="http://schemas.microsoft.com/office/drawing/2014/main" id="{089773F8-1B9B-4F1A-998B-DA04905068A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B1B4C1CA-7FA3-0D4D-B7BE-D19C5887D7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96B27F45-CCE8-1F4F-818B-553F81231F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D274CD16-DCDB-5545-B1D7-EA5F198D55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F083FD1-49CF-3841-8417-6195A98E0B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508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9AEC-3C16-4A89-BDD5-5AC315C6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A646-4C09-477C-ABA2-47BAF0B07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1C54B82-CAC1-5144-9936-DBBADEDB00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FC24A7A-69E2-FB49-89E1-B54B4AF7B4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762C1A2-7C3B-994A-B3CD-C1E4417F6E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493A1-A0BF-884D-9B2B-8D65C11890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488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FD7A-F965-455D-97F7-8F97471C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EBA94-FC36-421B-BB08-79B7DACE2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389AF21-8680-134A-A694-2990910E66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41189F1-547E-764F-8632-05897B9FD0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326AD2F-530F-5743-BD3F-F3762AD192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51931-C538-1144-AD3D-BE2A066030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590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0C8E-3D07-42D9-98E0-48F4D691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7A3C2-484D-43FA-8B69-3889DEF8E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50353-FCDE-4800-B3C6-654A04356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24DFFCD-9ECE-174A-BD6B-C7B92636F7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5BE91AC-BAEC-234A-9194-6E9D081600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F502DEC-5815-5244-B0DB-E8513B9D02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62479-943D-924B-80F0-2FD62F409A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228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4396-A789-4CF6-9073-E767097E9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2FBAE-9772-47BE-81E7-CAA307ADF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9EA9F-7926-4495-AED5-ECD38A54A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5D197-FC0E-4D6E-8339-14F4CCCA3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38F8FA-E544-4E0C-A8E1-75AAEBEDD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CC4C301-EDBB-2F42-A731-78CCC9935A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CBDA210-72B5-3F4B-BC2B-8A5D6038B7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A73C8E6-E191-7F4A-BA39-E458ADDD68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BD585-0AF8-4E4A-B47D-9037108893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616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C038-696A-4415-A347-1793BC9B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18428B14-0F3A-114D-AA3E-22EAB43004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C4BBD46-FAC4-8943-A31B-2152EC057A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5762457-74E6-7049-8404-427D19493C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18982-B1A9-334D-98B9-A9A868EBE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740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F25668B8-622C-224C-A3C4-BDD309F427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539A760-4337-7B48-BBCF-DA16C9BC52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22A88B4C-360A-AE45-9482-E68729DC21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05D60-D283-B447-8466-B647EB5A72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6717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6650-4485-4869-AF7B-DDFD7631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3910-6143-4ACE-807D-C0FF042FC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80945-13F2-4DC5-9560-4ACD373E2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FFD285F-FE8F-544F-AB87-594FDB3670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F12D6CC-D54B-AB40-923E-307D6C9431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9F1DDE2-3C19-4340-A512-C4FA574390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991A2-DDF2-6A41-BD6E-F01AE1DFEA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32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A230-1C5C-47D3-8CD0-2BC12F0E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BF6AC-A6E3-4CFB-9E9C-167E7663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A3AF8D5-4978-7A40-885A-32E8F627DA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154E259-A77F-E241-A06A-AD1D4FD87A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369A388-3BA3-864E-AAA7-7B1A0A72F8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E54A2-21D4-B34F-BC5B-3EE419A91D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21168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C9A4-CC54-44C8-9CCF-13AFA6E4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CE0B-74D7-4B71-9A6E-17629B5A4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B2E8D-02C4-4BF5-90D3-3B9DE881C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42B9732-EC72-544A-8A1C-F28D8F52FC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162A7A3-7634-6E4C-AC23-1CE99EAD74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D66CDFB-1791-7549-B500-A0F365846C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5C1FA-8F53-3842-970B-BC4C1991CC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641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899C-68FF-4667-B5C4-C5B38D18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1A898-6D64-4A11-886E-95ACA8C6A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D47715D-0EA6-3B45-B17D-252D9CC134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186F052-AC04-764B-ACDD-D9997E11C7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1B4FB66-978C-9946-AD8D-2ECF7CAA51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4E644-8DEE-AC43-9B47-7581ECE9C9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4075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50D87-2F9D-42FD-8F46-9A2D928F4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7F650-9ABB-4376-93F1-1A65143AE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19B97FF-6500-BC49-A35E-D38AF41152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B92F7E4-945B-4442-9E64-D09E521363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D8BA63D-8973-744F-A809-B404C45B1A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CA3DF-A595-484D-9513-2740C9FA28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64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D636-F8B1-4709-A4CC-D779E272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30ED6-10DC-4CBB-BC30-C0C087C71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BAA8185-5C69-9648-BE14-33A0F8D0F8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0CBE9CB-000E-7B4E-AA6E-CD5348DC10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5424106-21B0-E741-8008-EB14945A4A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3C5A1-6C97-C44A-A423-BAA908410D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153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4D64-7BC2-4919-895C-8C6617E4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98E7B-976C-42B4-BFD3-EA351B15B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BCEA6-5348-445C-8CEB-62C5EA7BA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8624589-B5B9-8E44-9528-BDD54D6216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9320C4D-1006-CB48-A599-323E9576BA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AFFDE5F-2B07-D849-B8A6-2949AB63EF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22AAF-C0EF-8943-8D52-3A25C6E179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96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01AF-7E5A-4AAC-BAD3-5975C231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64CCE-1DD4-42E3-9029-3AFD5B4F3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5C3C1-4C2B-4D23-AAFA-64BDB16D6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13F54-EB54-40B3-A598-6F69E1325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2FF88-3C8D-4F14-8914-DC69BEFEF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1F4D285-D0BF-BC48-A6FB-5C4CF5867C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A0C2C98-8102-8649-A706-CD1BA07168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5E76CEDC-3F44-D542-BBFA-E8A0C2ECBB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91A6B-EB59-1243-BAF3-3A0CB7596E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87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9C63-57BD-448C-A693-6D92D11B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CF953713-8288-8C46-9654-F13A51BAC8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05A98E3-D514-EC41-8A9F-1C7A3B785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473F33A-39C8-6944-A27D-CB360065E8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5BEF2-4BFC-684E-AA07-97C4E3E194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75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1219D2C-F1A4-9D45-8B0E-1465201F24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5C4F3FE-7BE5-5342-B169-C1664120BE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37362E82-11C4-C54D-9D7E-179B698199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5EBC8-5E90-6D44-9EA8-9B824BC1BE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29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B3B1-42AA-4391-AC5C-B69F152BD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C985-8847-4B8A-B532-AA878294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F3F01-5790-4DF3-856F-08823633D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A5FB72E-F5DB-CB4C-93FD-ED5E83C006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DD980B1-9282-F944-A5CC-E208ED4981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3A56DD2-29FF-504A-8F3E-DD0040EF6E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30A64-404F-564C-A215-35116238E6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07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F3EB-EF28-4345-A0B2-C451FD8A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DDC092-93A2-4C52-A812-9B133F1C8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74B17-F7D7-4EFF-B43F-E3B5609CD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8906EB1-EFBF-7A45-A165-01ADF683DE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442B5B3-693E-9F48-85FD-B04D1C2A48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32849C0-E189-AF4F-8EF2-92894F682E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C7C8E-DD00-794A-BC41-37C1451010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225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936EC8A-E96A-4BA6-ACAD-BCABD6EBF75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C096712-D9A5-4DA7-9741-5E48F5F699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4CDA4AC-267D-414A-A8BE-058CB812585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0B19A6E-A9BF-4696-9D76-143AE4A4A46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0F7B54F-6E3F-49D0-A611-344C47B029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9933F42F-1802-4D9C-BF67-39D12B9EF5B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59FA080-672B-40D9-AFC3-AAAAE3569E0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672922D6-E3AF-3D41-94C1-A7014FE04B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E96001F9-F648-584E-A9EE-BD95FCA05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5" name="Rectangle 11">
            <a:extLst>
              <a:ext uri="{FF2B5EF4-FFF2-40B4-BE49-F238E27FC236}">
                <a16:creationId xmlns:a16="http://schemas.microsoft.com/office/drawing/2014/main" id="{175310AB-6AB1-49AA-92F2-B7E1F12C19A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4156" name="Rectangle 12">
            <a:extLst>
              <a:ext uri="{FF2B5EF4-FFF2-40B4-BE49-F238E27FC236}">
                <a16:creationId xmlns:a16="http://schemas.microsoft.com/office/drawing/2014/main" id="{9B250753-08B2-457B-AE0F-BA66E85253F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4157" name="Rectangle 13">
            <a:extLst>
              <a:ext uri="{FF2B5EF4-FFF2-40B4-BE49-F238E27FC236}">
                <a16:creationId xmlns:a16="http://schemas.microsoft.com/office/drawing/2014/main" id="{CC7925D2-6CAD-4AFD-AD52-B7D11A960C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3B92EA0-037C-2449-8286-930021D099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292" r:id="rId2"/>
    <p:sldLayoutId id="2147484293" r:id="rId3"/>
    <p:sldLayoutId id="2147484294" r:id="rId4"/>
    <p:sldLayoutId id="2147484295" r:id="rId5"/>
    <p:sldLayoutId id="2147484296" r:id="rId6"/>
    <p:sldLayoutId id="2147484297" r:id="rId7"/>
    <p:sldLayoutId id="2147484298" r:id="rId8"/>
    <p:sldLayoutId id="2147484299" r:id="rId9"/>
    <p:sldLayoutId id="2147484300" r:id="rId10"/>
    <p:sldLayoutId id="21474843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DAA43CE-4EBD-429B-8ED3-CCE3C6746F1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4383D23-784D-4E06-A8FC-E989A0DEBC3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5B2A4D7-41E4-4E7A-A6A7-1B226BE69ED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09A233E8-C841-475E-848E-7741BE0783F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9CB4D30-6074-4222-8BA9-BB93F3A2B18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0DF46A3D-8AF7-430F-A1C3-F2363239437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868BA9BB-BEAD-49E8-878E-B53CB3B3D2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1AA2F906-0717-E243-8685-D360CD1105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838F79AB-8E77-1F41-80CF-DDE3BBC616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4395" name="Rectangle 11">
            <a:extLst>
              <a:ext uri="{FF2B5EF4-FFF2-40B4-BE49-F238E27FC236}">
                <a16:creationId xmlns:a16="http://schemas.microsoft.com/office/drawing/2014/main" id="{AC2D8BCF-1440-4CFD-9A09-C058D7118CD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4396" name="Rectangle 12">
            <a:extLst>
              <a:ext uri="{FF2B5EF4-FFF2-40B4-BE49-F238E27FC236}">
                <a16:creationId xmlns:a16="http://schemas.microsoft.com/office/drawing/2014/main" id="{460AFE68-22A2-4177-88BE-1351058E168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4397" name="Rectangle 13">
            <a:extLst>
              <a:ext uri="{FF2B5EF4-FFF2-40B4-BE49-F238E27FC236}">
                <a16:creationId xmlns:a16="http://schemas.microsoft.com/office/drawing/2014/main" id="{49DFAE04-2DBB-4A9C-8F05-86B8765378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03D0504-F206-2E40-ACDF-92F94BBE3A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3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63C0D92-D29F-E743-95E5-60FDE45FB3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814512"/>
            <a:ext cx="8077200" cy="1385888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Descriptive complexity and inexpressibly proofs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25384EC-45C2-3B42-911B-DEB295D502F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Ron Fagin</a:t>
            </a:r>
          </a:p>
          <a:p>
            <a:pPr eaLnBrk="1" hangingPunct="1"/>
            <a:r>
              <a:rPr lang="en-US" altLang="en-US" dirty="0"/>
              <a:t>IBM Almaden Research Center</a:t>
            </a:r>
          </a:p>
          <a:p>
            <a:pPr eaLnBrk="1" hangingPunct="1"/>
            <a:r>
              <a:rPr lang="en-US" altLang="en-US" dirty="0"/>
              <a:t>San Jose, 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D678AC9-FAEB-0844-8D43-28449CD74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Tools to Prove Inexpressibility Results in Logic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911A6DE9-1F95-D443-9573-E0155E8EF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>
              <a:solidFill>
                <a:schemeClr val="hlink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Finite case:</a:t>
            </a:r>
          </a:p>
          <a:p>
            <a:pPr eaLnBrk="1" hangingPunct="1"/>
            <a:r>
              <a:rPr lang="en-US" altLang="en-US"/>
              <a:t>Compactness Theorem</a:t>
            </a:r>
          </a:p>
          <a:p>
            <a:pPr eaLnBrk="1" hangingPunct="1"/>
            <a:r>
              <a:rPr lang="en-US" altLang="en-US"/>
              <a:t>Löwenheim-Skolem Theorem</a:t>
            </a:r>
          </a:p>
          <a:p>
            <a:pPr eaLnBrk="1" hangingPunct="1"/>
            <a:r>
              <a:rPr lang="en-US" altLang="en-US"/>
              <a:t>Ehrenfeucht-Fraïssé games</a:t>
            </a:r>
          </a:p>
        </p:txBody>
      </p:sp>
      <p:sp>
        <p:nvSpPr>
          <p:cNvPr id="78852" name="Line 4">
            <a:extLst>
              <a:ext uri="{FF2B5EF4-FFF2-40B4-BE49-F238E27FC236}">
                <a16:creationId xmlns:a16="http://schemas.microsoft.com/office/drawing/2014/main" id="{7A4F07D5-43B0-0247-8812-3357D5185A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3505200"/>
            <a:ext cx="5791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3" name="Line 5">
            <a:extLst>
              <a:ext uri="{FF2B5EF4-FFF2-40B4-BE49-F238E27FC236}">
                <a16:creationId xmlns:a16="http://schemas.microsoft.com/office/drawing/2014/main" id="{EF7796AF-2F05-3F4D-BBDB-6332A0A4C6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4114800"/>
            <a:ext cx="6934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D48ED57-9874-C845-BF76-D51D3720D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Purpose of This Talk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48FECDF-23A0-4147-9663-1AB247F56E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Discuss results and techniques that assist in the use of Ehrenfeucht-Fraïssé games</a:t>
            </a:r>
          </a:p>
          <a:p>
            <a:pPr lvl="1" eaLnBrk="1" hangingPunct="1"/>
            <a:r>
              <a:rPr lang="en-US" altLang="en-US" sz="2400"/>
              <a:t>to make easier the task of proving inexpressibility results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63BE8EF-826C-1B43-8836-E0EC44F1E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</a:t>
            </a:r>
            <a:r>
              <a:rPr lang="en-US" altLang="en-US" baseline="30000"/>
              <a:t>st</a:t>
            </a:r>
            <a:r>
              <a:rPr lang="en-US" altLang="en-US"/>
              <a:t>-Order Ehrenfeucht-Fraïssé  Game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842A026-3AC9-5348-AE6A-EF5801E3BA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77724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chemeClr val="hlink"/>
                </a:solidFill>
              </a:rPr>
              <a:t>r-game</a:t>
            </a:r>
            <a:r>
              <a:rPr lang="en-US" altLang="en-US" dirty="0"/>
              <a:t> between </a:t>
            </a:r>
            <a:r>
              <a:rPr lang="en-US" altLang="en-US" i="1" dirty="0"/>
              <a:t>Spoiler</a:t>
            </a:r>
            <a:r>
              <a:rPr lang="en-US" altLang="en-US" dirty="0"/>
              <a:t> and </a:t>
            </a:r>
            <a:r>
              <a:rPr lang="en-US" altLang="en-US" i="1" dirty="0"/>
              <a:t>Duplicator</a:t>
            </a:r>
          </a:p>
        </p:txBody>
      </p:sp>
      <p:sp>
        <p:nvSpPr>
          <p:cNvPr id="82987" name="Oval 43">
            <a:extLst>
              <a:ext uri="{FF2B5EF4-FFF2-40B4-BE49-F238E27FC236}">
                <a16:creationId xmlns:a16="http://schemas.microsoft.com/office/drawing/2014/main" id="{0B1567A2-C3A4-594E-84D0-C3D0C169E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048000"/>
            <a:ext cx="304800" cy="304800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82991" name="Oval 47">
            <a:extLst>
              <a:ext uri="{FF2B5EF4-FFF2-40B4-BE49-F238E27FC236}">
                <a16:creationId xmlns:a16="http://schemas.microsoft.com/office/drawing/2014/main" id="{DBDFD6F8-4D8F-A544-B8F0-B6A713622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00600"/>
            <a:ext cx="304800" cy="304800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82992" name="Oval 48">
            <a:extLst>
              <a:ext uri="{FF2B5EF4-FFF2-40B4-BE49-F238E27FC236}">
                <a16:creationId xmlns:a16="http://schemas.microsoft.com/office/drawing/2014/main" id="{643DFD38-A085-5848-AF6C-6BD7FC73B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91000"/>
            <a:ext cx="304800" cy="304800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82993" name="Oval 49">
            <a:extLst>
              <a:ext uri="{FF2B5EF4-FFF2-40B4-BE49-F238E27FC236}">
                <a16:creationId xmlns:a16="http://schemas.microsoft.com/office/drawing/2014/main" id="{89BB8471-8C09-2B4F-86ED-D98242700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581400"/>
            <a:ext cx="304800" cy="304800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82994" name="Oval 50">
            <a:extLst>
              <a:ext uri="{FF2B5EF4-FFF2-40B4-BE49-F238E27FC236}">
                <a16:creationId xmlns:a16="http://schemas.microsoft.com/office/drawing/2014/main" id="{172D5A2B-E8FF-7147-9A5C-72A6F3024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971800"/>
            <a:ext cx="304800" cy="304800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82995" name="Oval 51">
            <a:extLst>
              <a:ext uri="{FF2B5EF4-FFF2-40B4-BE49-F238E27FC236}">
                <a16:creationId xmlns:a16="http://schemas.microsoft.com/office/drawing/2014/main" id="{3C4F2E1F-C5CC-F344-9621-7A5FC54C0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334000"/>
            <a:ext cx="304800" cy="304800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/>
              <a:t>3</a:t>
            </a:r>
          </a:p>
        </p:txBody>
      </p:sp>
      <p:grpSp>
        <p:nvGrpSpPr>
          <p:cNvPr id="83002" name="Group 58">
            <a:extLst>
              <a:ext uri="{FF2B5EF4-FFF2-40B4-BE49-F238E27FC236}">
                <a16:creationId xmlns:a16="http://schemas.microsoft.com/office/drawing/2014/main" id="{2A992A1E-CE72-414F-8057-CC4A29C2DD4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1374775" cy="1069975"/>
            <a:chOff x="2160" y="2784"/>
            <a:chExt cx="866" cy="674"/>
          </a:xfrm>
        </p:grpSpPr>
        <p:sp>
          <p:nvSpPr>
            <p:cNvPr id="16408" name="Oval 31">
              <a:extLst>
                <a:ext uri="{FF2B5EF4-FFF2-40B4-BE49-F238E27FC236}">
                  <a16:creationId xmlns:a16="http://schemas.microsoft.com/office/drawing/2014/main" id="{9D734111-DBB8-974B-B18A-26E67E80E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784"/>
              <a:ext cx="98" cy="98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409" name="Oval 32">
              <a:extLst>
                <a:ext uri="{FF2B5EF4-FFF2-40B4-BE49-F238E27FC236}">
                  <a16:creationId xmlns:a16="http://schemas.microsoft.com/office/drawing/2014/main" id="{88011174-AB70-7240-9B7A-7ECC44109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072"/>
              <a:ext cx="98" cy="98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410" name="Oval 33">
              <a:extLst>
                <a:ext uri="{FF2B5EF4-FFF2-40B4-BE49-F238E27FC236}">
                  <a16:creationId xmlns:a16="http://schemas.microsoft.com/office/drawing/2014/main" id="{5A18DE07-1879-FD44-A5DF-B49CF0569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72"/>
              <a:ext cx="98" cy="98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411" name="Oval 34">
              <a:extLst>
                <a:ext uri="{FF2B5EF4-FFF2-40B4-BE49-F238E27FC236}">
                  <a16:creationId xmlns:a16="http://schemas.microsoft.com/office/drawing/2014/main" id="{297A6916-6193-C04B-906C-B7F1CFB83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60"/>
              <a:ext cx="98" cy="98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16412" name="AutoShape 37">
              <a:extLst>
                <a:ext uri="{FF2B5EF4-FFF2-40B4-BE49-F238E27FC236}">
                  <a16:creationId xmlns:a16="http://schemas.microsoft.com/office/drawing/2014/main" id="{F48CD36A-C9EF-6749-A012-6587366A5A87}"/>
                </a:ext>
              </a:extLst>
            </p:cNvPr>
            <p:cNvCxnSpPr>
              <a:cxnSpLocks noChangeShapeType="1"/>
              <a:stCxn id="16408" idx="5"/>
              <a:endCxn id="16410" idx="1"/>
            </p:cNvCxnSpPr>
            <p:nvPr/>
          </p:nvCxnSpPr>
          <p:spPr bwMode="auto">
            <a:xfrm>
              <a:off x="2580" y="2876"/>
              <a:ext cx="362" cy="2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3" name="AutoShape 53">
              <a:extLst>
                <a:ext uri="{FF2B5EF4-FFF2-40B4-BE49-F238E27FC236}">
                  <a16:creationId xmlns:a16="http://schemas.microsoft.com/office/drawing/2014/main" id="{24B31F25-8DAE-504C-82B0-15669297FD49}"/>
                </a:ext>
              </a:extLst>
            </p:cNvPr>
            <p:cNvCxnSpPr>
              <a:cxnSpLocks noChangeShapeType="1"/>
              <a:stCxn id="16408" idx="4"/>
              <a:endCxn id="16411" idx="0"/>
            </p:cNvCxnSpPr>
            <p:nvPr/>
          </p:nvCxnSpPr>
          <p:spPr bwMode="auto">
            <a:xfrm>
              <a:off x="2545" y="2890"/>
              <a:ext cx="96" cy="46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4" name="AutoShape 54">
              <a:extLst>
                <a:ext uri="{FF2B5EF4-FFF2-40B4-BE49-F238E27FC236}">
                  <a16:creationId xmlns:a16="http://schemas.microsoft.com/office/drawing/2014/main" id="{ABE80C6E-7CEE-8746-BBE0-90C81D75B0B7}"/>
                </a:ext>
              </a:extLst>
            </p:cNvPr>
            <p:cNvCxnSpPr>
              <a:cxnSpLocks noChangeShapeType="1"/>
              <a:stCxn id="16409" idx="6"/>
              <a:endCxn id="16410" idx="2"/>
            </p:cNvCxnSpPr>
            <p:nvPr/>
          </p:nvCxnSpPr>
          <p:spPr bwMode="auto">
            <a:xfrm>
              <a:off x="2266" y="3121"/>
              <a:ext cx="654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3003" name="Group 59">
            <a:extLst>
              <a:ext uri="{FF2B5EF4-FFF2-40B4-BE49-F238E27FC236}">
                <a16:creationId xmlns:a16="http://schemas.microsoft.com/office/drawing/2014/main" id="{15EC5FC4-FD88-E342-8B29-8E8AC273FB2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667000"/>
            <a:ext cx="2136775" cy="1146175"/>
            <a:chOff x="2160" y="1680"/>
            <a:chExt cx="1346" cy="722"/>
          </a:xfrm>
        </p:grpSpPr>
        <p:sp>
          <p:nvSpPr>
            <p:cNvPr id="16396" name="Oval 5">
              <a:extLst>
                <a:ext uri="{FF2B5EF4-FFF2-40B4-BE49-F238E27FC236}">
                  <a16:creationId xmlns:a16="http://schemas.microsoft.com/office/drawing/2014/main" id="{3118DE3E-DE25-A346-96AC-1E2765408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680"/>
              <a:ext cx="98" cy="98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397" name="Oval 6">
              <a:extLst>
                <a:ext uri="{FF2B5EF4-FFF2-40B4-BE49-F238E27FC236}">
                  <a16:creationId xmlns:a16="http://schemas.microsoft.com/office/drawing/2014/main" id="{1A8DEEF3-BFAB-9846-BCCB-E427CBF4C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968"/>
              <a:ext cx="98" cy="98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398" name="Oval 7">
              <a:extLst>
                <a:ext uri="{FF2B5EF4-FFF2-40B4-BE49-F238E27FC236}">
                  <a16:creationId xmlns:a16="http://schemas.microsoft.com/office/drawing/2014/main" id="{6049759C-FCEC-EE4F-94BF-47DD3015D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968"/>
              <a:ext cx="98" cy="98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399" name="Oval 8">
              <a:extLst>
                <a:ext uri="{FF2B5EF4-FFF2-40B4-BE49-F238E27FC236}">
                  <a16:creationId xmlns:a16="http://schemas.microsoft.com/office/drawing/2014/main" id="{925C5C86-CE53-C94E-B287-4591147AD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256"/>
              <a:ext cx="98" cy="98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400" name="Oval 9">
              <a:extLst>
                <a:ext uri="{FF2B5EF4-FFF2-40B4-BE49-F238E27FC236}">
                  <a16:creationId xmlns:a16="http://schemas.microsoft.com/office/drawing/2014/main" id="{E21DA6F1-362C-4246-87B6-D9AC031CB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304"/>
              <a:ext cx="98" cy="98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16401" name="AutoShape 14">
              <a:extLst>
                <a:ext uri="{FF2B5EF4-FFF2-40B4-BE49-F238E27FC236}">
                  <a16:creationId xmlns:a16="http://schemas.microsoft.com/office/drawing/2014/main" id="{3F327BE8-E979-4E4B-B98C-16B506E39E6A}"/>
                </a:ext>
              </a:extLst>
            </p:cNvPr>
            <p:cNvCxnSpPr>
              <a:cxnSpLocks noChangeShapeType="1"/>
              <a:stCxn id="16397" idx="7"/>
              <a:endCxn id="16396" idx="3"/>
            </p:cNvCxnSpPr>
            <p:nvPr/>
          </p:nvCxnSpPr>
          <p:spPr bwMode="auto">
            <a:xfrm flipV="1">
              <a:off x="2244" y="1772"/>
              <a:ext cx="266" cy="2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2" name="AutoShape 15">
              <a:extLst>
                <a:ext uri="{FF2B5EF4-FFF2-40B4-BE49-F238E27FC236}">
                  <a16:creationId xmlns:a16="http://schemas.microsoft.com/office/drawing/2014/main" id="{CE8F2ACC-35E2-2B44-AF07-89C18A766B4B}"/>
                </a:ext>
              </a:extLst>
            </p:cNvPr>
            <p:cNvCxnSpPr>
              <a:cxnSpLocks noChangeShapeType="1"/>
              <a:stCxn id="16396" idx="5"/>
              <a:endCxn id="16398" idx="1"/>
            </p:cNvCxnSpPr>
            <p:nvPr/>
          </p:nvCxnSpPr>
          <p:spPr bwMode="auto">
            <a:xfrm>
              <a:off x="2580" y="1772"/>
              <a:ext cx="362" cy="2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3" name="AutoShape 17">
              <a:extLst>
                <a:ext uri="{FF2B5EF4-FFF2-40B4-BE49-F238E27FC236}">
                  <a16:creationId xmlns:a16="http://schemas.microsoft.com/office/drawing/2014/main" id="{187C8B16-FFC3-7E41-B197-8D2C1D2DFC64}"/>
                </a:ext>
              </a:extLst>
            </p:cNvPr>
            <p:cNvCxnSpPr>
              <a:cxnSpLocks noChangeShapeType="1"/>
              <a:stCxn id="16399" idx="7"/>
              <a:endCxn id="16398" idx="3"/>
            </p:cNvCxnSpPr>
            <p:nvPr/>
          </p:nvCxnSpPr>
          <p:spPr bwMode="auto">
            <a:xfrm flipV="1">
              <a:off x="2676" y="2060"/>
              <a:ext cx="266" cy="2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4" name="AutoShape 52">
              <a:extLst>
                <a:ext uri="{FF2B5EF4-FFF2-40B4-BE49-F238E27FC236}">
                  <a16:creationId xmlns:a16="http://schemas.microsoft.com/office/drawing/2014/main" id="{9B1C5B6D-D65F-8741-8D90-278B71260AF5}"/>
                </a:ext>
              </a:extLst>
            </p:cNvPr>
            <p:cNvCxnSpPr>
              <a:cxnSpLocks noChangeShapeType="1"/>
              <a:stCxn id="16396" idx="4"/>
              <a:endCxn id="16399" idx="0"/>
            </p:cNvCxnSpPr>
            <p:nvPr/>
          </p:nvCxnSpPr>
          <p:spPr bwMode="auto">
            <a:xfrm>
              <a:off x="2545" y="1786"/>
              <a:ext cx="96" cy="46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5" name="AutoShape 55">
              <a:extLst>
                <a:ext uri="{FF2B5EF4-FFF2-40B4-BE49-F238E27FC236}">
                  <a16:creationId xmlns:a16="http://schemas.microsoft.com/office/drawing/2014/main" id="{C805710F-B978-4445-A1B3-03762EEBEFBE}"/>
                </a:ext>
              </a:extLst>
            </p:cNvPr>
            <p:cNvCxnSpPr>
              <a:cxnSpLocks noChangeShapeType="1"/>
              <a:stCxn id="16397" idx="6"/>
              <a:endCxn id="16398" idx="2"/>
            </p:cNvCxnSpPr>
            <p:nvPr/>
          </p:nvCxnSpPr>
          <p:spPr bwMode="auto">
            <a:xfrm>
              <a:off x="2266" y="2017"/>
              <a:ext cx="654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6" name="AutoShape 56">
              <a:extLst>
                <a:ext uri="{FF2B5EF4-FFF2-40B4-BE49-F238E27FC236}">
                  <a16:creationId xmlns:a16="http://schemas.microsoft.com/office/drawing/2014/main" id="{EA050775-BE56-5443-ABA8-3F8017A53F8F}"/>
                </a:ext>
              </a:extLst>
            </p:cNvPr>
            <p:cNvCxnSpPr>
              <a:cxnSpLocks noChangeShapeType="1"/>
              <a:stCxn id="16397" idx="4"/>
              <a:endCxn id="16399" idx="2"/>
            </p:cNvCxnSpPr>
            <p:nvPr/>
          </p:nvCxnSpPr>
          <p:spPr bwMode="auto">
            <a:xfrm>
              <a:off x="2209" y="2074"/>
              <a:ext cx="375" cy="23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7" name="AutoShape 57">
              <a:extLst>
                <a:ext uri="{FF2B5EF4-FFF2-40B4-BE49-F238E27FC236}">
                  <a16:creationId xmlns:a16="http://schemas.microsoft.com/office/drawing/2014/main" id="{F2828EFF-216A-0E42-9F41-81D8CD27DA11}"/>
                </a:ext>
              </a:extLst>
            </p:cNvPr>
            <p:cNvCxnSpPr>
              <a:cxnSpLocks noChangeShapeType="1"/>
              <a:stCxn id="16397" idx="5"/>
              <a:endCxn id="16400" idx="2"/>
            </p:cNvCxnSpPr>
            <p:nvPr/>
          </p:nvCxnSpPr>
          <p:spPr bwMode="auto">
            <a:xfrm>
              <a:off x="2244" y="2060"/>
              <a:ext cx="1156" cy="2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87" grpId="0" animBg="1"/>
      <p:bldP spid="82991" grpId="0" animBg="1"/>
      <p:bldP spid="82992" grpId="0" animBg="1"/>
      <p:bldP spid="82993" grpId="0" animBg="1"/>
      <p:bldP spid="82994" grpId="0" animBg="1"/>
      <p:bldP spid="829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CF4DBA2-52A1-CC40-A26B-0C216CDA6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</a:t>
            </a:r>
            <a:r>
              <a:rPr lang="en-US" altLang="en-US" baseline="30000"/>
              <a:t>st</a:t>
            </a:r>
            <a:r>
              <a:rPr lang="en-US" altLang="en-US"/>
              <a:t>-Order Ehrenfeucht-Fraïssé  Game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241DA9C-B0AA-C541-BFA9-9304355EC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77724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chemeClr val="hlink"/>
                </a:solidFill>
              </a:rPr>
              <a:t>r-game</a:t>
            </a:r>
            <a:r>
              <a:rPr lang="en-US" altLang="en-US" dirty="0"/>
              <a:t> between </a:t>
            </a:r>
            <a:r>
              <a:rPr lang="en-US" altLang="en-US" i="1" dirty="0"/>
              <a:t>Spoiler</a:t>
            </a:r>
            <a:r>
              <a:rPr lang="en-US" altLang="en-US" dirty="0"/>
              <a:t> and </a:t>
            </a:r>
            <a:r>
              <a:rPr lang="en-US" altLang="en-US" i="1" dirty="0"/>
              <a:t>Duplicator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428" name="Rectangle 4">
                <a:extLst>
                  <a:ext uri="{FF2B5EF4-FFF2-40B4-BE49-F238E27FC236}">
                    <a16:creationId xmlns:a16="http://schemas.microsoft.com/office/drawing/2014/main" id="{09418A9F-76D0-684F-850F-82C5F025D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800" y="5638800"/>
                <a:ext cx="7696200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None/>
                </a:pPr>
                <a:r>
                  <a:rPr lang="en-US" altLang="en-US" dirty="0"/>
                  <a:t>If Duplicator has winning strategy,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baseline="-25000" dirty="0"/>
              </a:p>
            </p:txBody>
          </p:sp>
        </mc:Choice>
        <mc:Fallback xmlns="">
          <p:sp>
            <p:nvSpPr>
              <p:cNvPr id="103428" name="Rectangle 4">
                <a:extLst>
                  <a:ext uri="{FF2B5EF4-FFF2-40B4-BE49-F238E27FC236}">
                    <a16:creationId xmlns:a16="http://schemas.microsoft.com/office/drawing/2014/main" id="{09418A9F-76D0-684F-850F-82C5F025D6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5638800"/>
                <a:ext cx="7696200" cy="914400"/>
              </a:xfrm>
              <a:prstGeom prst="rect">
                <a:avLst/>
              </a:prstGeom>
              <a:blipFill>
                <a:blip r:embed="rId2"/>
                <a:stretch>
                  <a:fillRect l="-1979" t="-14000" b="-1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3" name="Oval 5">
            <a:extLst>
              <a:ext uri="{FF2B5EF4-FFF2-40B4-BE49-F238E27FC236}">
                <a16:creationId xmlns:a16="http://schemas.microsoft.com/office/drawing/2014/main" id="{2B5B10FC-8A8C-8745-8335-7259662F1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048000"/>
            <a:ext cx="304800" cy="304800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7414" name="Oval 6">
            <a:extLst>
              <a:ext uri="{FF2B5EF4-FFF2-40B4-BE49-F238E27FC236}">
                <a16:creationId xmlns:a16="http://schemas.microsoft.com/office/drawing/2014/main" id="{8DBEFC8A-72E9-9F41-A13D-6339F0060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00600"/>
            <a:ext cx="304800" cy="304800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7415" name="Oval 7">
            <a:extLst>
              <a:ext uri="{FF2B5EF4-FFF2-40B4-BE49-F238E27FC236}">
                <a16:creationId xmlns:a16="http://schemas.microsoft.com/office/drawing/2014/main" id="{E2291F06-692C-DA4E-A8EC-49BAAFEEC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91000"/>
            <a:ext cx="304800" cy="304800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7416" name="Oval 8">
            <a:extLst>
              <a:ext uri="{FF2B5EF4-FFF2-40B4-BE49-F238E27FC236}">
                <a16:creationId xmlns:a16="http://schemas.microsoft.com/office/drawing/2014/main" id="{42ACC67F-7E51-0E40-A2F5-36947246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581400"/>
            <a:ext cx="304800" cy="304800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7417" name="Oval 9">
            <a:extLst>
              <a:ext uri="{FF2B5EF4-FFF2-40B4-BE49-F238E27FC236}">
                <a16:creationId xmlns:a16="http://schemas.microsoft.com/office/drawing/2014/main" id="{F095169D-0A21-1049-93C5-B267FC0F9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971800"/>
            <a:ext cx="304800" cy="304800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7418" name="Oval 10">
            <a:extLst>
              <a:ext uri="{FF2B5EF4-FFF2-40B4-BE49-F238E27FC236}">
                <a16:creationId xmlns:a16="http://schemas.microsoft.com/office/drawing/2014/main" id="{C284D01F-F5DA-134B-B452-653D9D37F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334000"/>
            <a:ext cx="304800" cy="304800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7419" name="Oval 12">
            <a:extLst>
              <a:ext uri="{FF2B5EF4-FFF2-40B4-BE49-F238E27FC236}">
                <a16:creationId xmlns:a16="http://schemas.microsoft.com/office/drawing/2014/main" id="{E11BB17C-D272-B544-A971-69F84D76A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419600"/>
            <a:ext cx="155575" cy="1555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20" name="Oval 13">
            <a:extLst>
              <a:ext uri="{FF2B5EF4-FFF2-40B4-BE49-F238E27FC236}">
                <a16:creationId xmlns:a16="http://schemas.microsoft.com/office/drawing/2014/main" id="{8651A58A-44AC-BE48-9BC8-0300A18CE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76800"/>
            <a:ext cx="155575" cy="1555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21" name="Oval 14">
            <a:extLst>
              <a:ext uri="{FF2B5EF4-FFF2-40B4-BE49-F238E27FC236}">
                <a16:creationId xmlns:a16="http://schemas.microsoft.com/office/drawing/2014/main" id="{BB969EB5-9D12-0843-86EF-2D8D54389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76800"/>
            <a:ext cx="155575" cy="1555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22" name="Oval 15">
            <a:extLst>
              <a:ext uri="{FF2B5EF4-FFF2-40B4-BE49-F238E27FC236}">
                <a16:creationId xmlns:a16="http://schemas.microsoft.com/office/drawing/2014/main" id="{BFCAF012-22CF-6F47-9D58-9A409BBD3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334000"/>
            <a:ext cx="155575" cy="1555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17423" name="AutoShape 16">
            <a:extLst>
              <a:ext uri="{FF2B5EF4-FFF2-40B4-BE49-F238E27FC236}">
                <a16:creationId xmlns:a16="http://schemas.microsoft.com/office/drawing/2014/main" id="{90880A76-C102-7449-BF72-91FE0B529CDD}"/>
              </a:ext>
            </a:extLst>
          </p:cNvPr>
          <p:cNvCxnSpPr>
            <a:cxnSpLocks noChangeShapeType="1"/>
            <a:stCxn id="17419" idx="5"/>
            <a:endCxn id="17421" idx="1"/>
          </p:cNvCxnSpPr>
          <p:nvPr/>
        </p:nvCxnSpPr>
        <p:spPr bwMode="auto">
          <a:xfrm>
            <a:off x="4095750" y="4565650"/>
            <a:ext cx="574675" cy="3206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4" name="AutoShape 17">
            <a:extLst>
              <a:ext uri="{FF2B5EF4-FFF2-40B4-BE49-F238E27FC236}">
                <a16:creationId xmlns:a16="http://schemas.microsoft.com/office/drawing/2014/main" id="{0C96F68E-EEEC-A543-840D-A6331CDBDCE1}"/>
              </a:ext>
            </a:extLst>
          </p:cNvPr>
          <p:cNvCxnSpPr>
            <a:cxnSpLocks noChangeShapeType="1"/>
            <a:stCxn id="17419" idx="4"/>
            <a:endCxn id="17422" idx="0"/>
          </p:cNvCxnSpPr>
          <p:nvPr/>
        </p:nvCxnSpPr>
        <p:spPr bwMode="auto">
          <a:xfrm>
            <a:off x="4040188" y="4587875"/>
            <a:ext cx="152400" cy="7334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5" name="AutoShape 18">
            <a:extLst>
              <a:ext uri="{FF2B5EF4-FFF2-40B4-BE49-F238E27FC236}">
                <a16:creationId xmlns:a16="http://schemas.microsoft.com/office/drawing/2014/main" id="{23816171-87DC-374E-9317-F83EB2CF450A}"/>
              </a:ext>
            </a:extLst>
          </p:cNvPr>
          <p:cNvCxnSpPr>
            <a:cxnSpLocks noChangeShapeType="1"/>
            <a:stCxn id="17420" idx="6"/>
            <a:endCxn id="17421" idx="2"/>
          </p:cNvCxnSpPr>
          <p:nvPr/>
        </p:nvCxnSpPr>
        <p:spPr bwMode="auto">
          <a:xfrm>
            <a:off x="3597275" y="4954588"/>
            <a:ext cx="10382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6" name="Oval 20">
            <a:extLst>
              <a:ext uri="{FF2B5EF4-FFF2-40B4-BE49-F238E27FC236}">
                <a16:creationId xmlns:a16="http://schemas.microsoft.com/office/drawing/2014/main" id="{575B0F2F-B9E2-A449-AC46-9090885B2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67000"/>
            <a:ext cx="155575" cy="1555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27" name="Oval 21">
            <a:extLst>
              <a:ext uri="{FF2B5EF4-FFF2-40B4-BE49-F238E27FC236}">
                <a16:creationId xmlns:a16="http://schemas.microsoft.com/office/drawing/2014/main" id="{9D8D669C-19EC-8048-9B6C-F84F118EB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124200"/>
            <a:ext cx="155575" cy="1555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28" name="Oval 22">
            <a:extLst>
              <a:ext uri="{FF2B5EF4-FFF2-40B4-BE49-F238E27FC236}">
                <a16:creationId xmlns:a16="http://schemas.microsoft.com/office/drawing/2014/main" id="{8881DC0F-48EB-1545-A315-76E741DD4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24200"/>
            <a:ext cx="155575" cy="1555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29" name="Oval 23">
            <a:extLst>
              <a:ext uri="{FF2B5EF4-FFF2-40B4-BE49-F238E27FC236}">
                <a16:creationId xmlns:a16="http://schemas.microsoft.com/office/drawing/2014/main" id="{82CFB50F-72C7-A44C-ADBC-7E326234F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581400"/>
            <a:ext cx="155575" cy="1555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30" name="Oval 24">
            <a:extLst>
              <a:ext uri="{FF2B5EF4-FFF2-40B4-BE49-F238E27FC236}">
                <a16:creationId xmlns:a16="http://schemas.microsoft.com/office/drawing/2014/main" id="{574F3858-D144-6A49-8F66-965ABBAB8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657600"/>
            <a:ext cx="155575" cy="1555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17431" name="AutoShape 25">
            <a:extLst>
              <a:ext uri="{FF2B5EF4-FFF2-40B4-BE49-F238E27FC236}">
                <a16:creationId xmlns:a16="http://schemas.microsoft.com/office/drawing/2014/main" id="{BB351EBC-365A-594F-8449-6A76F6A53939}"/>
              </a:ext>
            </a:extLst>
          </p:cNvPr>
          <p:cNvCxnSpPr>
            <a:cxnSpLocks noChangeShapeType="1"/>
            <a:stCxn id="17427" idx="7"/>
            <a:endCxn id="17426" idx="3"/>
          </p:cNvCxnSpPr>
          <p:nvPr/>
        </p:nvCxnSpPr>
        <p:spPr bwMode="auto">
          <a:xfrm flipV="1">
            <a:off x="3562350" y="2813050"/>
            <a:ext cx="422275" cy="320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2" name="AutoShape 26">
            <a:extLst>
              <a:ext uri="{FF2B5EF4-FFF2-40B4-BE49-F238E27FC236}">
                <a16:creationId xmlns:a16="http://schemas.microsoft.com/office/drawing/2014/main" id="{C5C2BF9A-5182-164A-8C52-FE75C3743A71}"/>
              </a:ext>
            </a:extLst>
          </p:cNvPr>
          <p:cNvCxnSpPr>
            <a:cxnSpLocks noChangeShapeType="1"/>
            <a:stCxn id="17426" idx="5"/>
            <a:endCxn id="17428" idx="1"/>
          </p:cNvCxnSpPr>
          <p:nvPr/>
        </p:nvCxnSpPr>
        <p:spPr bwMode="auto">
          <a:xfrm>
            <a:off x="4095750" y="2813050"/>
            <a:ext cx="574675" cy="320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3" name="AutoShape 27">
            <a:extLst>
              <a:ext uri="{FF2B5EF4-FFF2-40B4-BE49-F238E27FC236}">
                <a16:creationId xmlns:a16="http://schemas.microsoft.com/office/drawing/2014/main" id="{B5CDB1BC-95BC-804F-A09B-96412490CC3A}"/>
              </a:ext>
            </a:extLst>
          </p:cNvPr>
          <p:cNvCxnSpPr>
            <a:cxnSpLocks noChangeShapeType="1"/>
            <a:stCxn id="17429" idx="7"/>
            <a:endCxn id="17428" idx="3"/>
          </p:cNvCxnSpPr>
          <p:nvPr/>
        </p:nvCxnSpPr>
        <p:spPr bwMode="auto">
          <a:xfrm flipV="1">
            <a:off x="4248150" y="3270250"/>
            <a:ext cx="422275" cy="320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4" name="AutoShape 28">
            <a:extLst>
              <a:ext uri="{FF2B5EF4-FFF2-40B4-BE49-F238E27FC236}">
                <a16:creationId xmlns:a16="http://schemas.microsoft.com/office/drawing/2014/main" id="{542E6A60-9BBF-A14B-8110-BFF99A45F63F}"/>
              </a:ext>
            </a:extLst>
          </p:cNvPr>
          <p:cNvCxnSpPr>
            <a:cxnSpLocks noChangeShapeType="1"/>
            <a:stCxn id="17426" idx="4"/>
            <a:endCxn id="17429" idx="0"/>
          </p:cNvCxnSpPr>
          <p:nvPr/>
        </p:nvCxnSpPr>
        <p:spPr bwMode="auto">
          <a:xfrm>
            <a:off x="4040188" y="2835275"/>
            <a:ext cx="152400" cy="733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5" name="AutoShape 29">
            <a:extLst>
              <a:ext uri="{FF2B5EF4-FFF2-40B4-BE49-F238E27FC236}">
                <a16:creationId xmlns:a16="http://schemas.microsoft.com/office/drawing/2014/main" id="{E3068EF8-8267-654C-B284-BCF14FD7895C}"/>
              </a:ext>
            </a:extLst>
          </p:cNvPr>
          <p:cNvCxnSpPr>
            <a:cxnSpLocks noChangeShapeType="1"/>
            <a:stCxn id="17427" idx="6"/>
            <a:endCxn id="17428" idx="2"/>
          </p:cNvCxnSpPr>
          <p:nvPr/>
        </p:nvCxnSpPr>
        <p:spPr bwMode="auto">
          <a:xfrm>
            <a:off x="3597275" y="3201988"/>
            <a:ext cx="1038225" cy="0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6" name="AutoShape 30">
            <a:extLst>
              <a:ext uri="{FF2B5EF4-FFF2-40B4-BE49-F238E27FC236}">
                <a16:creationId xmlns:a16="http://schemas.microsoft.com/office/drawing/2014/main" id="{68F17E07-3A60-3D45-9A1F-643EE5D502B0}"/>
              </a:ext>
            </a:extLst>
          </p:cNvPr>
          <p:cNvCxnSpPr>
            <a:cxnSpLocks noChangeShapeType="1"/>
            <a:stCxn id="17427" idx="4"/>
            <a:endCxn id="17429" idx="2"/>
          </p:cNvCxnSpPr>
          <p:nvPr/>
        </p:nvCxnSpPr>
        <p:spPr bwMode="auto">
          <a:xfrm>
            <a:off x="3506788" y="3292475"/>
            <a:ext cx="595312" cy="3667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7" name="AutoShape 31">
            <a:extLst>
              <a:ext uri="{FF2B5EF4-FFF2-40B4-BE49-F238E27FC236}">
                <a16:creationId xmlns:a16="http://schemas.microsoft.com/office/drawing/2014/main" id="{8FFD774B-C0E9-5B44-954C-0C7B76D181B4}"/>
              </a:ext>
            </a:extLst>
          </p:cNvPr>
          <p:cNvCxnSpPr>
            <a:cxnSpLocks noChangeShapeType="1"/>
            <a:stCxn id="17427" idx="5"/>
            <a:endCxn id="17430" idx="2"/>
          </p:cNvCxnSpPr>
          <p:nvPr/>
        </p:nvCxnSpPr>
        <p:spPr bwMode="auto">
          <a:xfrm>
            <a:off x="3562350" y="3270250"/>
            <a:ext cx="1835150" cy="4651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7822-1D96-2D4E-B1F9-0EBA6123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Importance of </a:t>
            </a:r>
            <a:r>
              <a:rPr lang="en-US" altLang="en-US" dirty="0" err="1"/>
              <a:t>Ehrenfeucht-Fraïssé</a:t>
            </a:r>
            <a:r>
              <a:rPr lang="en-US" altLang="en-US" dirty="0"/>
              <a:t> Games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DF4CC6-32C4-9E46-B046-D8CDCFB2A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tx2"/>
                    </a:solidFill>
                  </a:rPr>
                  <a:t>Theorem </a:t>
                </a:r>
                <a:r>
                  <a:rPr lang="en-US" dirty="0">
                    <a:solidFill>
                      <a:schemeClr val="tx2"/>
                    </a:solidFill>
                  </a:rPr>
                  <a:t>(</a:t>
                </a:r>
                <a:r>
                  <a:rPr lang="en-US" dirty="0" err="1">
                    <a:solidFill>
                      <a:schemeClr val="tx2"/>
                    </a:solidFill>
                  </a:rPr>
                  <a:t>Ehrenfeucht</a:t>
                </a:r>
                <a:r>
                  <a:rPr lang="en-US" dirty="0">
                    <a:solidFill>
                      <a:schemeClr val="tx2"/>
                    </a:solidFill>
                  </a:rPr>
                  <a:t> 1961, </a:t>
                </a:r>
                <a:r>
                  <a:rPr lang="en-US" dirty="0" err="1">
                    <a:solidFill>
                      <a:schemeClr val="tx2"/>
                    </a:solidFill>
                  </a:rPr>
                  <a:t>Fraisse</a:t>
                </a:r>
                <a:r>
                  <a:rPr lang="en-US" dirty="0">
                    <a:solidFill>
                      <a:schemeClr val="tx2"/>
                    </a:solidFill>
                  </a:rPr>
                  <a:t>’ 1954):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is expressible in first-order logic if and only if there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such that whenever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, then Spoiler has a winning strategy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-game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DF4CC6-32C4-9E46-B046-D8CDCFB2A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  <a:blipFill>
                <a:blip r:embed="rId2"/>
                <a:stretch>
                  <a:fillRect l="-1961" t="-1926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26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E655C7C-7118-F843-835E-1A33E1E80D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Importance of Ehrenfeucht-Fraïssé Games (contd.)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608D8DB-2DFC-427C-B0B5-3058C41C7E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blipFill>
            <a:blip r:embed="rId2"/>
            <a:stretch>
              <a:fillRect l="-1569" t="-1630"/>
            </a:stretch>
          </a:blipFill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4A77E3A-A0FF-AF47-B748-C17C2AAAA3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Hanf’s Technique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41413DC-7690-2B43-9C05-FB2BE3E60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5636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solidFill>
                  <a:schemeClr val="hlink"/>
                </a:solidFill>
              </a:rPr>
              <a:t>d-type</a:t>
            </a:r>
            <a:r>
              <a:rPr lang="en-US" altLang="en-US" sz="2400"/>
              <a:t> of a point </a:t>
            </a:r>
            <a:r>
              <a:rPr lang="en-US" altLang="en-US" sz="2400" i="1"/>
              <a:t>a: </a:t>
            </a:r>
            <a:r>
              <a:rPr lang="en-US" altLang="en-US" sz="2400"/>
              <a:t>isomorphism type of (open) neighborhood of radius d about </a:t>
            </a:r>
            <a:r>
              <a:rPr lang="en-US" altLang="en-US" sz="2400" i="1"/>
              <a:t>a</a:t>
            </a:r>
            <a:r>
              <a:rPr lang="en-US" altLang="en-US" sz="240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/>
              <a:t>G</a:t>
            </a:r>
            <a:r>
              <a:rPr lang="en-US" altLang="en-US" sz="2400" baseline="-25000"/>
              <a:t>0 </a:t>
            </a:r>
            <a:r>
              <a:rPr lang="en-US" altLang="en-US" sz="2400"/>
              <a:t>and G</a:t>
            </a:r>
            <a:r>
              <a:rPr lang="en-US" altLang="en-US" sz="2400" baseline="-25000"/>
              <a:t>1 </a:t>
            </a:r>
            <a:r>
              <a:rPr lang="en-US" altLang="en-US" sz="2400"/>
              <a:t>are </a:t>
            </a:r>
            <a:r>
              <a:rPr lang="en-US" altLang="en-US" sz="2400">
                <a:solidFill>
                  <a:schemeClr val="hlink"/>
                </a:solidFill>
              </a:rPr>
              <a:t>d-equivalent</a:t>
            </a:r>
            <a:r>
              <a:rPr lang="en-US" altLang="en-US" sz="2400"/>
              <a:t> if for every d-type </a:t>
            </a:r>
            <a:r>
              <a:rPr lang="en-US" altLang="en-US" sz="2400" b="1">
                <a:latin typeface="Symbol" pitchFamily="2" charset="2"/>
                <a:sym typeface="Symbol" pitchFamily="2" charset="2"/>
              </a:rPr>
              <a:t></a:t>
            </a:r>
            <a:r>
              <a:rPr lang="en-US" altLang="en-US" sz="2400"/>
              <a:t>, both G</a:t>
            </a:r>
            <a:r>
              <a:rPr lang="en-US" altLang="en-US" sz="2400" baseline="-25000"/>
              <a:t>0 </a:t>
            </a:r>
            <a:r>
              <a:rPr lang="en-US" altLang="en-US" sz="2400"/>
              <a:t>and G</a:t>
            </a:r>
            <a:r>
              <a:rPr lang="en-US" altLang="en-US" sz="2400" baseline="-25000"/>
              <a:t>1 </a:t>
            </a:r>
            <a:r>
              <a:rPr lang="en-US" altLang="en-US" sz="2400"/>
              <a:t>have the same number of points of d-type </a:t>
            </a:r>
            <a:r>
              <a:rPr lang="en-US" altLang="en-US" sz="2400" b="1">
                <a:latin typeface="Symbol" pitchFamily="2" charset="2"/>
                <a:sym typeface="Symbol" pitchFamily="2" charset="2"/>
              </a:rPr>
              <a:t></a:t>
            </a:r>
          </a:p>
        </p:txBody>
      </p:sp>
      <p:grpSp>
        <p:nvGrpSpPr>
          <p:cNvPr id="84112" name="Group 144">
            <a:extLst>
              <a:ext uri="{FF2B5EF4-FFF2-40B4-BE49-F238E27FC236}">
                <a16:creationId xmlns:a16="http://schemas.microsoft.com/office/drawing/2014/main" id="{EAA355A6-40B9-B947-A3F8-F8618CF66486}"/>
              </a:ext>
            </a:extLst>
          </p:cNvPr>
          <p:cNvGrpSpPr>
            <a:grpSpLocks/>
          </p:cNvGrpSpPr>
          <p:nvPr/>
        </p:nvGrpSpPr>
        <p:grpSpPr bwMode="auto">
          <a:xfrm>
            <a:off x="1050925" y="3733800"/>
            <a:ext cx="4362450" cy="1069975"/>
            <a:chOff x="662" y="2352"/>
            <a:chExt cx="2748" cy="674"/>
          </a:xfrm>
        </p:grpSpPr>
        <p:sp>
          <p:nvSpPr>
            <p:cNvPr id="20558" name="Text Box 17">
              <a:extLst>
                <a:ext uri="{FF2B5EF4-FFF2-40B4-BE49-F238E27FC236}">
                  <a16:creationId xmlns:a16="http://schemas.microsoft.com/office/drawing/2014/main" id="{3B28084F-BBAA-7E46-873E-818B62361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2440"/>
              <a:ext cx="587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Wingdings" pitchFamily="2" charset="2"/>
                <a:buNone/>
              </a:pPr>
              <a:r>
                <a:rPr lang="en-US" altLang="en-US" sz="2400"/>
                <a:t>d = 3</a:t>
              </a:r>
            </a:p>
          </p:txBody>
        </p:sp>
        <p:grpSp>
          <p:nvGrpSpPr>
            <p:cNvPr id="20559" name="Group 140">
              <a:extLst>
                <a:ext uri="{FF2B5EF4-FFF2-40B4-BE49-F238E27FC236}">
                  <a16:creationId xmlns:a16="http://schemas.microsoft.com/office/drawing/2014/main" id="{3DD3FC22-2446-774E-86A3-B5AB0C6EE6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352"/>
              <a:ext cx="1250" cy="674"/>
              <a:chOff x="2160" y="2352"/>
              <a:chExt cx="1250" cy="674"/>
            </a:xfrm>
          </p:grpSpPr>
          <p:sp>
            <p:nvSpPr>
              <p:cNvPr id="20560" name="Oval 5">
                <a:extLst>
                  <a:ext uri="{FF2B5EF4-FFF2-40B4-BE49-F238E27FC236}">
                    <a16:creationId xmlns:a16="http://schemas.microsoft.com/office/drawing/2014/main" id="{D0001C19-2CAB-524A-B898-374F6A78B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640"/>
                <a:ext cx="98" cy="98"/>
              </a:xfrm>
              <a:prstGeom prst="ellipse">
                <a:avLst/>
              </a:prstGeom>
              <a:solidFill>
                <a:srgbClr val="00FF00"/>
              </a:solidFill>
              <a:ln w="25400" algn="ctr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561" name="Oval 6">
                <a:extLst>
                  <a:ext uri="{FF2B5EF4-FFF2-40B4-BE49-F238E27FC236}">
                    <a16:creationId xmlns:a16="http://schemas.microsoft.com/office/drawing/2014/main" id="{58A70176-A896-D24C-9149-ABBA51F4C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640"/>
                <a:ext cx="98" cy="98"/>
              </a:xfrm>
              <a:prstGeom prst="ellipse">
                <a:avLst/>
              </a:prstGeom>
              <a:solidFill>
                <a:srgbClr val="000080"/>
              </a:solidFill>
              <a:ln w="25400" algn="ctr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562" name="Oval 10">
                <a:extLst>
                  <a:ext uri="{FF2B5EF4-FFF2-40B4-BE49-F238E27FC236}">
                    <a16:creationId xmlns:a16="http://schemas.microsoft.com/office/drawing/2014/main" id="{8E033B9C-6ABD-8442-A72F-A074A8835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640"/>
                <a:ext cx="98" cy="98"/>
              </a:xfrm>
              <a:prstGeom prst="ellipse">
                <a:avLst/>
              </a:prstGeom>
              <a:solidFill>
                <a:schemeClr val="hlink"/>
              </a:solidFill>
              <a:ln w="25400" algn="ctr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cxnSp>
            <p:nvCxnSpPr>
              <p:cNvPr id="20563" name="AutoShape 14">
                <a:extLst>
                  <a:ext uri="{FF2B5EF4-FFF2-40B4-BE49-F238E27FC236}">
                    <a16:creationId xmlns:a16="http://schemas.microsoft.com/office/drawing/2014/main" id="{9FFD52C7-7772-B54C-94E2-63C549EE8836}"/>
                  </a:ext>
                </a:extLst>
              </p:cNvPr>
              <p:cNvCxnSpPr>
                <a:cxnSpLocks noChangeShapeType="1"/>
                <a:stCxn id="20560" idx="6"/>
                <a:endCxn id="20561" idx="2"/>
              </p:cNvCxnSpPr>
              <p:nvPr/>
            </p:nvCxnSpPr>
            <p:spPr bwMode="auto">
              <a:xfrm>
                <a:off x="2842" y="2689"/>
                <a:ext cx="17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64" name="AutoShape 15">
                <a:extLst>
                  <a:ext uri="{FF2B5EF4-FFF2-40B4-BE49-F238E27FC236}">
                    <a16:creationId xmlns:a16="http://schemas.microsoft.com/office/drawing/2014/main" id="{FAF6F9DB-5F06-B246-B010-22D118C09180}"/>
                  </a:ext>
                </a:extLst>
              </p:cNvPr>
              <p:cNvCxnSpPr>
                <a:cxnSpLocks noChangeShapeType="1"/>
                <a:stCxn id="20561" idx="6"/>
                <a:endCxn id="20562" idx="2"/>
              </p:cNvCxnSpPr>
              <p:nvPr/>
            </p:nvCxnSpPr>
            <p:spPr bwMode="auto">
              <a:xfrm>
                <a:off x="3130" y="2689"/>
                <a:ext cx="17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565" name="Oval 4">
                <a:extLst>
                  <a:ext uri="{FF2B5EF4-FFF2-40B4-BE49-F238E27FC236}">
                    <a16:creationId xmlns:a16="http://schemas.microsoft.com/office/drawing/2014/main" id="{AF16A112-18EC-AE43-B364-6C202D3FF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640"/>
                <a:ext cx="98" cy="98"/>
              </a:xfrm>
              <a:prstGeom prst="ellipse">
                <a:avLst/>
              </a:prstGeom>
              <a:solidFill>
                <a:schemeClr val="hlink"/>
              </a:solidFill>
              <a:ln w="25400" algn="ctr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566" name="Oval 9">
                <a:extLst>
                  <a:ext uri="{FF2B5EF4-FFF2-40B4-BE49-F238E27FC236}">
                    <a16:creationId xmlns:a16="http://schemas.microsoft.com/office/drawing/2014/main" id="{7E101A63-6CC3-3243-A21A-E97A6CC5A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98" cy="98"/>
              </a:xfrm>
              <a:prstGeom prst="ellipse">
                <a:avLst/>
              </a:prstGeom>
              <a:solidFill>
                <a:srgbClr val="00FF00"/>
              </a:solidFill>
              <a:ln w="25400" algn="ctr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cxnSp>
            <p:nvCxnSpPr>
              <p:cNvPr id="20567" name="AutoShape 12">
                <a:extLst>
                  <a:ext uri="{FF2B5EF4-FFF2-40B4-BE49-F238E27FC236}">
                    <a16:creationId xmlns:a16="http://schemas.microsoft.com/office/drawing/2014/main" id="{4BAB92EB-8E25-C94E-A512-A250CE103C8A}"/>
                  </a:ext>
                </a:extLst>
              </p:cNvPr>
              <p:cNvCxnSpPr>
                <a:cxnSpLocks noChangeShapeType="1"/>
                <a:stCxn id="20566" idx="6"/>
                <a:endCxn id="20565" idx="2"/>
              </p:cNvCxnSpPr>
              <p:nvPr/>
            </p:nvCxnSpPr>
            <p:spPr bwMode="auto">
              <a:xfrm>
                <a:off x="2266" y="2689"/>
                <a:ext cx="17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68" name="AutoShape 13">
                <a:extLst>
                  <a:ext uri="{FF2B5EF4-FFF2-40B4-BE49-F238E27FC236}">
                    <a16:creationId xmlns:a16="http://schemas.microsoft.com/office/drawing/2014/main" id="{B8E422E0-D8CF-D147-A9F3-6F30F1F7DE2D}"/>
                  </a:ext>
                </a:extLst>
              </p:cNvPr>
              <p:cNvCxnSpPr>
                <a:cxnSpLocks noChangeShapeType="1"/>
                <a:stCxn id="20565" idx="6"/>
                <a:endCxn id="20560" idx="2"/>
              </p:cNvCxnSpPr>
              <p:nvPr/>
            </p:nvCxnSpPr>
            <p:spPr bwMode="auto">
              <a:xfrm>
                <a:off x="2554" y="2689"/>
                <a:ext cx="17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569" name="Oval 7">
                <a:extLst>
                  <a:ext uri="{FF2B5EF4-FFF2-40B4-BE49-F238E27FC236}">
                    <a16:creationId xmlns:a16="http://schemas.microsoft.com/office/drawing/2014/main" id="{C8BECC9F-905E-8E43-9756-6C92CFA37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928"/>
                <a:ext cx="98" cy="98"/>
              </a:xfrm>
              <a:prstGeom prst="ellipse">
                <a:avLst/>
              </a:prstGeom>
              <a:solidFill>
                <a:srgbClr val="000080"/>
              </a:solidFill>
              <a:ln w="25400" algn="ctr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570" name="Oval 8">
                <a:extLst>
                  <a:ext uri="{FF2B5EF4-FFF2-40B4-BE49-F238E27FC236}">
                    <a16:creationId xmlns:a16="http://schemas.microsoft.com/office/drawing/2014/main" id="{FFF6AD47-755B-0C4E-8F9C-05A0519F3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352"/>
                <a:ext cx="98" cy="98"/>
              </a:xfrm>
              <a:prstGeom prst="ellipse">
                <a:avLst/>
              </a:prstGeom>
              <a:solidFill>
                <a:srgbClr val="000080"/>
              </a:solidFill>
              <a:ln w="25400" algn="ctr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cxnSp>
            <p:nvCxnSpPr>
              <p:cNvPr id="20571" name="AutoShape 11">
                <a:extLst>
                  <a:ext uri="{FF2B5EF4-FFF2-40B4-BE49-F238E27FC236}">
                    <a16:creationId xmlns:a16="http://schemas.microsoft.com/office/drawing/2014/main" id="{37702942-1772-DA45-80F3-4C06C04B41FC}"/>
                  </a:ext>
                </a:extLst>
              </p:cNvPr>
              <p:cNvCxnSpPr>
                <a:cxnSpLocks noChangeShapeType="1"/>
                <a:stCxn id="20570" idx="3"/>
                <a:endCxn id="20566" idx="7"/>
              </p:cNvCxnSpPr>
              <p:nvPr/>
            </p:nvCxnSpPr>
            <p:spPr bwMode="auto">
              <a:xfrm flipH="1">
                <a:off x="2244" y="2444"/>
                <a:ext cx="218" cy="20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72" name="AutoShape 16">
                <a:extLst>
                  <a:ext uri="{FF2B5EF4-FFF2-40B4-BE49-F238E27FC236}">
                    <a16:creationId xmlns:a16="http://schemas.microsoft.com/office/drawing/2014/main" id="{D944C9CE-6CC9-D74D-A003-38D72A4282F1}"/>
                  </a:ext>
                </a:extLst>
              </p:cNvPr>
              <p:cNvCxnSpPr>
                <a:cxnSpLocks noChangeShapeType="1"/>
                <a:stCxn id="20566" idx="5"/>
                <a:endCxn id="20569" idx="1"/>
              </p:cNvCxnSpPr>
              <p:nvPr/>
            </p:nvCxnSpPr>
            <p:spPr bwMode="auto">
              <a:xfrm>
                <a:off x="2244" y="2732"/>
                <a:ext cx="218" cy="20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573" name="Oval 35">
                <a:extLst>
                  <a:ext uri="{FF2B5EF4-FFF2-40B4-BE49-F238E27FC236}">
                    <a16:creationId xmlns:a16="http://schemas.microsoft.com/office/drawing/2014/main" id="{5CEFE1E9-9CC4-4543-A186-0FAEE238E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928"/>
                <a:ext cx="98" cy="98"/>
              </a:xfrm>
              <a:prstGeom prst="ellipse">
                <a:avLst/>
              </a:prstGeom>
              <a:solidFill>
                <a:schemeClr val="hlink"/>
              </a:solidFill>
              <a:ln w="25400" algn="ctr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574" name="Oval 36">
                <a:extLst>
                  <a:ext uri="{FF2B5EF4-FFF2-40B4-BE49-F238E27FC236}">
                    <a16:creationId xmlns:a16="http://schemas.microsoft.com/office/drawing/2014/main" id="{D4B61372-304B-B14C-ABCE-A5805AE67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352"/>
                <a:ext cx="98" cy="98"/>
              </a:xfrm>
              <a:prstGeom prst="ellipse">
                <a:avLst/>
              </a:prstGeom>
              <a:solidFill>
                <a:schemeClr val="hlink"/>
              </a:solidFill>
              <a:ln w="25400" algn="ctr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cxnSp>
            <p:nvCxnSpPr>
              <p:cNvPr id="20575" name="AutoShape 37">
                <a:extLst>
                  <a:ext uri="{FF2B5EF4-FFF2-40B4-BE49-F238E27FC236}">
                    <a16:creationId xmlns:a16="http://schemas.microsoft.com/office/drawing/2014/main" id="{241C406D-1865-794C-A899-D43C79E1AC6B}"/>
                  </a:ext>
                </a:extLst>
              </p:cNvPr>
              <p:cNvCxnSpPr>
                <a:cxnSpLocks noChangeShapeType="1"/>
                <a:stCxn id="20570" idx="6"/>
                <a:endCxn id="20574" idx="2"/>
              </p:cNvCxnSpPr>
              <p:nvPr/>
            </p:nvCxnSpPr>
            <p:spPr bwMode="auto">
              <a:xfrm>
                <a:off x="2554" y="2401"/>
                <a:ext cx="17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76" name="AutoShape 38">
                <a:extLst>
                  <a:ext uri="{FF2B5EF4-FFF2-40B4-BE49-F238E27FC236}">
                    <a16:creationId xmlns:a16="http://schemas.microsoft.com/office/drawing/2014/main" id="{FF5E0BE4-8979-6B43-90D0-65AB91B60DAD}"/>
                  </a:ext>
                </a:extLst>
              </p:cNvPr>
              <p:cNvCxnSpPr>
                <a:cxnSpLocks noChangeShapeType="1"/>
                <a:stCxn id="20569" idx="6"/>
                <a:endCxn id="20573" idx="2"/>
              </p:cNvCxnSpPr>
              <p:nvPr/>
            </p:nvCxnSpPr>
            <p:spPr bwMode="auto">
              <a:xfrm>
                <a:off x="2554" y="2977"/>
                <a:ext cx="17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84111" name="Group 143">
            <a:extLst>
              <a:ext uri="{FF2B5EF4-FFF2-40B4-BE49-F238E27FC236}">
                <a16:creationId xmlns:a16="http://schemas.microsoft.com/office/drawing/2014/main" id="{74647BF6-E290-BB42-B4E1-B6B7975DBB7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257800"/>
            <a:ext cx="8077200" cy="1600200"/>
            <a:chOff x="240" y="3312"/>
            <a:chExt cx="5088" cy="1008"/>
          </a:xfrm>
        </p:grpSpPr>
        <p:grpSp>
          <p:nvGrpSpPr>
            <p:cNvPr id="20486" name="Group 113">
              <a:extLst>
                <a:ext uri="{FF2B5EF4-FFF2-40B4-BE49-F238E27FC236}">
                  <a16:creationId xmlns:a16="http://schemas.microsoft.com/office/drawing/2014/main" id="{9E964561-AF8A-2547-B670-F34988688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360"/>
              <a:ext cx="480" cy="624"/>
              <a:chOff x="1872" y="3360"/>
              <a:chExt cx="674" cy="674"/>
            </a:xfrm>
          </p:grpSpPr>
          <p:sp>
            <p:nvSpPr>
              <p:cNvPr id="20545" name="Oval 41">
                <a:extLst>
                  <a:ext uri="{FF2B5EF4-FFF2-40B4-BE49-F238E27FC236}">
                    <a16:creationId xmlns:a16="http://schemas.microsoft.com/office/drawing/2014/main" id="{9556C25C-3562-D74D-BA51-A169BDE41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648"/>
                <a:ext cx="98" cy="98"/>
              </a:xfrm>
              <a:prstGeom prst="ellipse">
                <a:avLst/>
              </a:prstGeom>
              <a:solidFill>
                <a:schemeClr val="hlink"/>
              </a:solidFill>
              <a:ln w="25400" algn="ctr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546" name="Oval 42">
                <a:extLst>
                  <a:ext uri="{FF2B5EF4-FFF2-40B4-BE49-F238E27FC236}">
                    <a16:creationId xmlns:a16="http://schemas.microsoft.com/office/drawing/2014/main" id="{FFEFFA58-6AF0-734F-B3D4-21A1A1A14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936"/>
                <a:ext cx="98" cy="98"/>
              </a:xfrm>
              <a:prstGeom prst="ellipse">
                <a:avLst/>
              </a:prstGeom>
              <a:solidFill>
                <a:srgbClr val="000080"/>
              </a:solidFill>
              <a:ln w="25400" algn="ctr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547" name="Oval 43">
                <a:extLst>
                  <a:ext uri="{FF2B5EF4-FFF2-40B4-BE49-F238E27FC236}">
                    <a16:creationId xmlns:a16="http://schemas.microsoft.com/office/drawing/2014/main" id="{9A285EE1-881A-BF41-87A5-992297E9C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360"/>
                <a:ext cx="98" cy="98"/>
              </a:xfrm>
              <a:prstGeom prst="ellipse">
                <a:avLst/>
              </a:prstGeom>
              <a:solidFill>
                <a:srgbClr val="000080"/>
              </a:solidFill>
              <a:ln w="25400" algn="ctr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548" name="Oval 44">
                <a:extLst>
                  <a:ext uri="{FF2B5EF4-FFF2-40B4-BE49-F238E27FC236}">
                    <a16:creationId xmlns:a16="http://schemas.microsoft.com/office/drawing/2014/main" id="{37213F23-02A8-DE42-8E3D-7A6B26C1D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3648"/>
                <a:ext cx="98" cy="98"/>
              </a:xfrm>
              <a:prstGeom prst="ellipse">
                <a:avLst/>
              </a:prstGeom>
              <a:solidFill>
                <a:srgbClr val="00FF00"/>
              </a:solidFill>
              <a:ln w="25400" algn="ctr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cxnSp>
            <p:nvCxnSpPr>
              <p:cNvPr id="20549" name="AutoShape 45">
                <a:extLst>
                  <a:ext uri="{FF2B5EF4-FFF2-40B4-BE49-F238E27FC236}">
                    <a16:creationId xmlns:a16="http://schemas.microsoft.com/office/drawing/2014/main" id="{9700DF2D-6ABF-3C43-BDCE-93C2E305BA56}"/>
                  </a:ext>
                </a:extLst>
              </p:cNvPr>
              <p:cNvCxnSpPr>
                <a:cxnSpLocks noChangeShapeType="1"/>
                <a:stCxn id="20547" idx="3"/>
                <a:endCxn id="20548" idx="7"/>
              </p:cNvCxnSpPr>
              <p:nvPr/>
            </p:nvCxnSpPr>
            <p:spPr bwMode="auto">
              <a:xfrm flipH="1">
                <a:off x="1956" y="3452"/>
                <a:ext cx="218" cy="20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50" name="AutoShape 46">
                <a:extLst>
                  <a:ext uri="{FF2B5EF4-FFF2-40B4-BE49-F238E27FC236}">
                    <a16:creationId xmlns:a16="http://schemas.microsoft.com/office/drawing/2014/main" id="{93210937-DFDD-4340-948F-829B1D43AC53}"/>
                  </a:ext>
                </a:extLst>
              </p:cNvPr>
              <p:cNvCxnSpPr>
                <a:cxnSpLocks noChangeShapeType="1"/>
                <a:stCxn id="20548" idx="6"/>
                <a:endCxn id="20545" idx="2"/>
              </p:cNvCxnSpPr>
              <p:nvPr/>
            </p:nvCxnSpPr>
            <p:spPr bwMode="auto">
              <a:xfrm>
                <a:off x="1978" y="3697"/>
                <a:ext cx="17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51" name="AutoShape 47">
                <a:extLst>
                  <a:ext uri="{FF2B5EF4-FFF2-40B4-BE49-F238E27FC236}">
                    <a16:creationId xmlns:a16="http://schemas.microsoft.com/office/drawing/2014/main" id="{6D30A745-AA80-9447-90AC-CA55C8F477F0}"/>
                  </a:ext>
                </a:extLst>
              </p:cNvPr>
              <p:cNvCxnSpPr>
                <a:cxnSpLocks noChangeShapeType="1"/>
                <a:stCxn id="20545" idx="6"/>
              </p:cNvCxnSpPr>
              <p:nvPr/>
            </p:nvCxnSpPr>
            <p:spPr bwMode="auto">
              <a:xfrm>
                <a:off x="2266" y="3697"/>
                <a:ext cx="17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52" name="AutoShape 48">
                <a:extLst>
                  <a:ext uri="{FF2B5EF4-FFF2-40B4-BE49-F238E27FC236}">
                    <a16:creationId xmlns:a16="http://schemas.microsoft.com/office/drawing/2014/main" id="{CEAEC271-66A9-CE41-B72F-0B6358BA8311}"/>
                  </a:ext>
                </a:extLst>
              </p:cNvPr>
              <p:cNvCxnSpPr>
                <a:cxnSpLocks noChangeShapeType="1"/>
                <a:stCxn id="20548" idx="5"/>
                <a:endCxn id="20546" idx="1"/>
              </p:cNvCxnSpPr>
              <p:nvPr/>
            </p:nvCxnSpPr>
            <p:spPr bwMode="auto">
              <a:xfrm>
                <a:off x="1956" y="3740"/>
                <a:ext cx="218" cy="20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553" name="Oval 49">
                <a:extLst>
                  <a:ext uri="{FF2B5EF4-FFF2-40B4-BE49-F238E27FC236}">
                    <a16:creationId xmlns:a16="http://schemas.microsoft.com/office/drawing/2014/main" id="{D82CF212-85EE-834F-9DC0-429C25B41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936"/>
                <a:ext cx="98" cy="98"/>
              </a:xfrm>
              <a:prstGeom prst="ellipse">
                <a:avLst/>
              </a:prstGeom>
              <a:solidFill>
                <a:schemeClr val="hlink"/>
              </a:solidFill>
              <a:ln w="25400" algn="ctr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554" name="Oval 50">
                <a:extLst>
                  <a:ext uri="{FF2B5EF4-FFF2-40B4-BE49-F238E27FC236}">
                    <a16:creationId xmlns:a16="http://schemas.microsoft.com/office/drawing/2014/main" id="{4E41D181-D89D-0545-BDE8-ED2233382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98" cy="98"/>
              </a:xfrm>
              <a:prstGeom prst="ellipse">
                <a:avLst/>
              </a:prstGeom>
              <a:solidFill>
                <a:schemeClr val="hlink"/>
              </a:solidFill>
              <a:ln w="25400" algn="ctr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cxnSp>
            <p:nvCxnSpPr>
              <p:cNvPr id="20555" name="AutoShape 51">
                <a:extLst>
                  <a:ext uri="{FF2B5EF4-FFF2-40B4-BE49-F238E27FC236}">
                    <a16:creationId xmlns:a16="http://schemas.microsoft.com/office/drawing/2014/main" id="{00934C46-09A8-8F46-8A4A-5E7BB6AF635D}"/>
                  </a:ext>
                </a:extLst>
              </p:cNvPr>
              <p:cNvCxnSpPr>
                <a:cxnSpLocks noChangeShapeType="1"/>
                <a:stCxn id="20547" idx="6"/>
                <a:endCxn id="20554" idx="2"/>
              </p:cNvCxnSpPr>
              <p:nvPr/>
            </p:nvCxnSpPr>
            <p:spPr bwMode="auto">
              <a:xfrm>
                <a:off x="2266" y="3409"/>
                <a:ext cx="17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56" name="AutoShape 52">
                <a:extLst>
                  <a:ext uri="{FF2B5EF4-FFF2-40B4-BE49-F238E27FC236}">
                    <a16:creationId xmlns:a16="http://schemas.microsoft.com/office/drawing/2014/main" id="{B9130879-9ADB-3240-9728-679FE2ACA838}"/>
                  </a:ext>
                </a:extLst>
              </p:cNvPr>
              <p:cNvCxnSpPr>
                <a:cxnSpLocks noChangeShapeType="1"/>
                <a:stCxn id="20546" idx="6"/>
                <a:endCxn id="20553" idx="2"/>
              </p:cNvCxnSpPr>
              <p:nvPr/>
            </p:nvCxnSpPr>
            <p:spPr bwMode="auto">
              <a:xfrm>
                <a:off x="2266" y="3985"/>
                <a:ext cx="17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557" name="Oval 66">
                <a:extLst>
                  <a:ext uri="{FF2B5EF4-FFF2-40B4-BE49-F238E27FC236}">
                    <a16:creationId xmlns:a16="http://schemas.microsoft.com/office/drawing/2014/main" id="{D5A763E3-65A3-004C-A52A-B59A0218E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648"/>
                <a:ext cx="98" cy="98"/>
              </a:xfrm>
              <a:prstGeom prst="ellipse">
                <a:avLst/>
              </a:prstGeom>
              <a:solidFill>
                <a:srgbClr val="00FF00"/>
              </a:solidFill>
              <a:ln w="25400" algn="ctr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20487" name="Group 114">
              <a:extLst>
                <a:ext uri="{FF2B5EF4-FFF2-40B4-BE49-F238E27FC236}">
                  <a16:creationId xmlns:a16="http://schemas.microsoft.com/office/drawing/2014/main" id="{FB772388-85C4-6D48-BF27-94AFBE210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3360"/>
              <a:ext cx="672" cy="674"/>
              <a:chOff x="2736" y="3360"/>
              <a:chExt cx="962" cy="674"/>
            </a:xfrm>
          </p:grpSpPr>
          <p:sp>
            <p:nvSpPr>
              <p:cNvPr id="20534" name="Oval 83">
                <a:extLst>
                  <a:ext uri="{FF2B5EF4-FFF2-40B4-BE49-F238E27FC236}">
                    <a16:creationId xmlns:a16="http://schemas.microsoft.com/office/drawing/2014/main" id="{79502F57-643E-A344-A2DE-F7E81DCF4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3648"/>
                <a:ext cx="98" cy="98"/>
              </a:xfrm>
              <a:prstGeom prst="ellipse">
                <a:avLst/>
              </a:prstGeom>
              <a:solidFill>
                <a:schemeClr val="hlink"/>
              </a:solidFill>
              <a:ln w="25400" algn="ctr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535" name="Oval 84">
                <a:extLst>
                  <a:ext uri="{FF2B5EF4-FFF2-40B4-BE49-F238E27FC236}">
                    <a16:creationId xmlns:a16="http://schemas.microsoft.com/office/drawing/2014/main" id="{CC29D6CC-DD5D-944F-B3BD-ADEB2963F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3936"/>
                <a:ext cx="98" cy="98"/>
              </a:xfrm>
              <a:prstGeom prst="ellipse">
                <a:avLst/>
              </a:prstGeom>
              <a:solidFill>
                <a:srgbClr val="000080"/>
              </a:solidFill>
              <a:ln w="25400" algn="ctr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536" name="Oval 85">
                <a:extLst>
                  <a:ext uri="{FF2B5EF4-FFF2-40B4-BE49-F238E27FC236}">
                    <a16:creationId xmlns:a16="http://schemas.microsoft.com/office/drawing/2014/main" id="{07D76E57-E402-9449-B71D-D8537DF1C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3360"/>
                <a:ext cx="98" cy="98"/>
              </a:xfrm>
              <a:prstGeom prst="ellipse">
                <a:avLst/>
              </a:prstGeom>
              <a:solidFill>
                <a:srgbClr val="000080"/>
              </a:solidFill>
              <a:ln w="25400" algn="ctr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537" name="Oval 86">
                <a:extLst>
                  <a:ext uri="{FF2B5EF4-FFF2-40B4-BE49-F238E27FC236}">
                    <a16:creationId xmlns:a16="http://schemas.microsoft.com/office/drawing/2014/main" id="{48F8C8F4-18DA-5B4B-9E2F-4B16D7C16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3648"/>
                <a:ext cx="98" cy="98"/>
              </a:xfrm>
              <a:prstGeom prst="ellipse">
                <a:avLst/>
              </a:prstGeom>
              <a:solidFill>
                <a:srgbClr val="00FF00"/>
              </a:solidFill>
              <a:ln w="25400" algn="ctr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cxnSp>
            <p:nvCxnSpPr>
              <p:cNvPr id="20538" name="AutoShape 87">
                <a:extLst>
                  <a:ext uri="{FF2B5EF4-FFF2-40B4-BE49-F238E27FC236}">
                    <a16:creationId xmlns:a16="http://schemas.microsoft.com/office/drawing/2014/main" id="{5A42C05F-5E75-174F-A6FD-51AF989109EC}"/>
                  </a:ext>
                </a:extLst>
              </p:cNvPr>
              <p:cNvCxnSpPr>
                <a:cxnSpLocks noChangeShapeType="1"/>
                <a:stCxn id="20536" idx="3"/>
                <a:endCxn id="20537" idx="7"/>
              </p:cNvCxnSpPr>
              <p:nvPr/>
            </p:nvCxnSpPr>
            <p:spPr bwMode="auto">
              <a:xfrm flipH="1">
                <a:off x="2820" y="3452"/>
                <a:ext cx="218" cy="20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39" name="AutoShape 88">
                <a:extLst>
                  <a:ext uri="{FF2B5EF4-FFF2-40B4-BE49-F238E27FC236}">
                    <a16:creationId xmlns:a16="http://schemas.microsoft.com/office/drawing/2014/main" id="{0151496E-65E9-6645-B25A-9D240A03943A}"/>
                  </a:ext>
                </a:extLst>
              </p:cNvPr>
              <p:cNvCxnSpPr>
                <a:cxnSpLocks noChangeShapeType="1"/>
                <a:stCxn id="20537" idx="6"/>
                <a:endCxn id="20534" idx="2"/>
              </p:cNvCxnSpPr>
              <p:nvPr/>
            </p:nvCxnSpPr>
            <p:spPr bwMode="auto">
              <a:xfrm>
                <a:off x="2842" y="3697"/>
                <a:ext cx="17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40" name="AutoShape 89">
                <a:extLst>
                  <a:ext uri="{FF2B5EF4-FFF2-40B4-BE49-F238E27FC236}">
                    <a16:creationId xmlns:a16="http://schemas.microsoft.com/office/drawing/2014/main" id="{8118F1A6-C141-294F-A82F-B9C738FC16FB}"/>
                  </a:ext>
                </a:extLst>
              </p:cNvPr>
              <p:cNvCxnSpPr>
                <a:cxnSpLocks noChangeShapeType="1"/>
                <a:stCxn id="20534" idx="6"/>
              </p:cNvCxnSpPr>
              <p:nvPr/>
            </p:nvCxnSpPr>
            <p:spPr bwMode="auto">
              <a:xfrm>
                <a:off x="3130" y="3697"/>
                <a:ext cx="17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41" name="AutoShape 90">
                <a:extLst>
                  <a:ext uri="{FF2B5EF4-FFF2-40B4-BE49-F238E27FC236}">
                    <a16:creationId xmlns:a16="http://schemas.microsoft.com/office/drawing/2014/main" id="{B8C5E408-AC27-CA45-B501-9D8C39DEC6CF}"/>
                  </a:ext>
                </a:extLst>
              </p:cNvPr>
              <p:cNvCxnSpPr>
                <a:cxnSpLocks noChangeShapeType="1"/>
                <a:stCxn id="20537" idx="5"/>
                <a:endCxn id="20535" idx="1"/>
              </p:cNvCxnSpPr>
              <p:nvPr/>
            </p:nvCxnSpPr>
            <p:spPr bwMode="auto">
              <a:xfrm>
                <a:off x="2820" y="3740"/>
                <a:ext cx="218" cy="20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542" name="Oval 95">
                <a:extLst>
                  <a:ext uri="{FF2B5EF4-FFF2-40B4-BE49-F238E27FC236}">
                    <a16:creationId xmlns:a16="http://schemas.microsoft.com/office/drawing/2014/main" id="{584F42EB-B9FF-1F4E-95F7-4A47DBE25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648"/>
                <a:ext cx="98" cy="98"/>
              </a:xfrm>
              <a:prstGeom prst="ellipse">
                <a:avLst/>
              </a:prstGeom>
              <a:solidFill>
                <a:srgbClr val="00FF00"/>
              </a:solidFill>
              <a:ln w="25400" algn="ctr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cxnSp>
            <p:nvCxnSpPr>
              <p:cNvPr id="20543" name="AutoShape 96">
                <a:extLst>
                  <a:ext uri="{FF2B5EF4-FFF2-40B4-BE49-F238E27FC236}">
                    <a16:creationId xmlns:a16="http://schemas.microsoft.com/office/drawing/2014/main" id="{5A4D920B-DF51-BC4D-9E8D-B1CF37E7AD41}"/>
                  </a:ext>
                </a:extLst>
              </p:cNvPr>
              <p:cNvCxnSpPr>
                <a:cxnSpLocks noChangeShapeType="1"/>
                <a:endCxn id="20544" idx="2"/>
              </p:cNvCxnSpPr>
              <p:nvPr/>
            </p:nvCxnSpPr>
            <p:spPr bwMode="auto">
              <a:xfrm>
                <a:off x="3408" y="3696"/>
                <a:ext cx="184" cy="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544" name="Oval 97">
                <a:extLst>
                  <a:ext uri="{FF2B5EF4-FFF2-40B4-BE49-F238E27FC236}">
                    <a16:creationId xmlns:a16="http://schemas.microsoft.com/office/drawing/2014/main" id="{BB85CACD-DFBA-EA4A-AFEC-BE57C7CBE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98" cy="98"/>
              </a:xfrm>
              <a:prstGeom prst="ellipse">
                <a:avLst/>
              </a:prstGeom>
              <a:solidFill>
                <a:srgbClr val="000080"/>
              </a:solidFill>
              <a:ln w="25400" algn="ctr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20488" name="Group 100">
              <a:extLst>
                <a:ext uri="{FF2B5EF4-FFF2-40B4-BE49-F238E27FC236}">
                  <a16:creationId xmlns:a16="http://schemas.microsoft.com/office/drawing/2014/main" id="{8EB802A5-CE7F-534A-8FD5-719DF540C1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648"/>
              <a:ext cx="768" cy="96"/>
              <a:chOff x="2160" y="2640"/>
              <a:chExt cx="1250" cy="98"/>
            </a:xfrm>
          </p:grpSpPr>
          <p:sp>
            <p:nvSpPr>
              <p:cNvPr id="20525" name="Oval 101">
                <a:extLst>
                  <a:ext uri="{FF2B5EF4-FFF2-40B4-BE49-F238E27FC236}">
                    <a16:creationId xmlns:a16="http://schemas.microsoft.com/office/drawing/2014/main" id="{77F8BF1D-8285-8D47-93FE-5F2E3414F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640"/>
                <a:ext cx="98" cy="98"/>
              </a:xfrm>
              <a:prstGeom prst="ellipse">
                <a:avLst/>
              </a:prstGeom>
              <a:solidFill>
                <a:srgbClr val="00FF00"/>
              </a:solidFill>
              <a:ln w="25400" algn="ctr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526" name="Oval 102">
                <a:extLst>
                  <a:ext uri="{FF2B5EF4-FFF2-40B4-BE49-F238E27FC236}">
                    <a16:creationId xmlns:a16="http://schemas.microsoft.com/office/drawing/2014/main" id="{BBAB7FA2-B8E7-074D-A1EC-AE01BBE0D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640"/>
                <a:ext cx="98" cy="98"/>
              </a:xfrm>
              <a:prstGeom prst="ellipse">
                <a:avLst/>
              </a:prstGeom>
              <a:solidFill>
                <a:srgbClr val="000080"/>
              </a:solidFill>
              <a:ln w="25400" algn="ctr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527" name="Oval 103">
                <a:extLst>
                  <a:ext uri="{FF2B5EF4-FFF2-40B4-BE49-F238E27FC236}">
                    <a16:creationId xmlns:a16="http://schemas.microsoft.com/office/drawing/2014/main" id="{4317FED7-2783-0043-9C03-9268DD908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640"/>
                <a:ext cx="98" cy="98"/>
              </a:xfrm>
              <a:prstGeom prst="ellipse">
                <a:avLst/>
              </a:prstGeom>
              <a:solidFill>
                <a:schemeClr val="hlink"/>
              </a:solidFill>
              <a:ln w="25400" algn="ctr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cxnSp>
            <p:nvCxnSpPr>
              <p:cNvPr id="20528" name="AutoShape 104">
                <a:extLst>
                  <a:ext uri="{FF2B5EF4-FFF2-40B4-BE49-F238E27FC236}">
                    <a16:creationId xmlns:a16="http://schemas.microsoft.com/office/drawing/2014/main" id="{05C7FF6E-FB3A-2942-96B2-C3E81D2C5D74}"/>
                  </a:ext>
                </a:extLst>
              </p:cNvPr>
              <p:cNvCxnSpPr>
                <a:cxnSpLocks noChangeShapeType="1"/>
                <a:stCxn id="20525" idx="6"/>
                <a:endCxn id="20526" idx="2"/>
              </p:cNvCxnSpPr>
              <p:nvPr/>
            </p:nvCxnSpPr>
            <p:spPr bwMode="auto">
              <a:xfrm>
                <a:off x="2842" y="2689"/>
                <a:ext cx="17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29" name="AutoShape 105">
                <a:extLst>
                  <a:ext uri="{FF2B5EF4-FFF2-40B4-BE49-F238E27FC236}">
                    <a16:creationId xmlns:a16="http://schemas.microsoft.com/office/drawing/2014/main" id="{F0314366-1ABE-3C40-AA3E-364FEF1DF8BE}"/>
                  </a:ext>
                </a:extLst>
              </p:cNvPr>
              <p:cNvCxnSpPr>
                <a:cxnSpLocks noChangeShapeType="1"/>
                <a:stCxn id="20526" idx="6"/>
                <a:endCxn id="20527" idx="2"/>
              </p:cNvCxnSpPr>
              <p:nvPr/>
            </p:nvCxnSpPr>
            <p:spPr bwMode="auto">
              <a:xfrm>
                <a:off x="3130" y="2689"/>
                <a:ext cx="17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530" name="Oval 106">
                <a:extLst>
                  <a:ext uri="{FF2B5EF4-FFF2-40B4-BE49-F238E27FC236}">
                    <a16:creationId xmlns:a16="http://schemas.microsoft.com/office/drawing/2014/main" id="{0A7A51DB-ABC3-E042-82CB-309CA8E90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640"/>
                <a:ext cx="98" cy="98"/>
              </a:xfrm>
              <a:prstGeom prst="ellipse">
                <a:avLst/>
              </a:prstGeom>
              <a:solidFill>
                <a:schemeClr val="hlink"/>
              </a:solidFill>
              <a:ln w="25400" algn="ctr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531" name="Oval 107">
                <a:extLst>
                  <a:ext uri="{FF2B5EF4-FFF2-40B4-BE49-F238E27FC236}">
                    <a16:creationId xmlns:a16="http://schemas.microsoft.com/office/drawing/2014/main" id="{AD71CB11-9822-E64A-A040-AB785B087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98" cy="98"/>
              </a:xfrm>
              <a:prstGeom prst="ellipse">
                <a:avLst/>
              </a:prstGeom>
              <a:solidFill>
                <a:srgbClr val="00FF00"/>
              </a:solidFill>
              <a:ln w="25400" algn="ctr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cxnSp>
            <p:nvCxnSpPr>
              <p:cNvPr id="20532" name="AutoShape 108">
                <a:extLst>
                  <a:ext uri="{FF2B5EF4-FFF2-40B4-BE49-F238E27FC236}">
                    <a16:creationId xmlns:a16="http://schemas.microsoft.com/office/drawing/2014/main" id="{704981D2-B918-8C46-AB36-0909AD1667B4}"/>
                  </a:ext>
                </a:extLst>
              </p:cNvPr>
              <p:cNvCxnSpPr>
                <a:cxnSpLocks noChangeShapeType="1"/>
                <a:stCxn id="20531" idx="6"/>
                <a:endCxn id="20530" idx="2"/>
              </p:cNvCxnSpPr>
              <p:nvPr/>
            </p:nvCxnSpPr>
            <p:spPr bwMode="auto">
              <a:xfrm>
                <a:off x="2266" y="2689"/>
                <a:ext cx="17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33" name="AutoShape 109">
                <a:extLst>
                  <a:ext uri="{FF2B5EF4-FFF2-40B4-BE49-F238E27FC236}">
                    <a16:creationId xmlns:a16="http://schemas.microsoft.com/office/drawing/2014/main" id="{D5827312-FE7D-CC42-BDB4-2FD80382B950}"/>
                  </a:ext>
                </a:extLst>
              </p:cNvPr>
              <p:cNvCxnSpPr>
                <a:cxnSpLocks noChangeShapeType="1"/>
                <a:stCxn id="20530" idx="6"/>
                <a:endCxn id="20525" idx="2"/>
              </p:cNvCxnSpPr>
              <p:nvPr/>
            </p:nvCxnSpPr>
            <p:spPr bwMode="auto">
              <a:xfrm>
                <a:off x="2554" y="2689"/>
                <a:ext cx="17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0489" name="Group 125">
              <a:extLst>
                <a:ext uri="{FF2B5EF4-FFF2-40B4-BE49-F238E27FC236}">
                  <a16:creationId xmlns:a16="http://schemas.microsoft.com/office/drawing/2014/main" id="{AD902658-83D7-1B44-9226-7F68CFE37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7" y="3648"/>
              <a:ext cx="591" cy="96"/>
              <a:chOff x="4737" y="3648"/>
              <a:chExt cx="591" cy="96"/>
            </a:xfrm>
          </p:grpSpPr>
          <p:sp>
            <p:nvSpPr>
              <p:cNvPr id="20518" name="Oval 116">
                <a:extLst>
                  <a:ext uri="{FF2B5EF4-FFF2-40B4-BE49-F238E27FC236}">
                    <a16:creationId xmlns:a16="http://schemas.microsoft.com/office/drawing/2014/main" id="{1576439B-5C32-9743-914A-8CBF81290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4" y="3648"/>
                <a:ext cx="60" cy="96"/>
              </a:xfrm>
              <a:prstGeom prst="ellipse">
                <a:avLst/>
              </a:prstGeom>
              <a:solidFill>
                <a:srgbClr val="00FF00"/>
              </a:solidFill>
              <a:ln w="25400" algn="ctr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519" name="Oval 117">
                <a:extLst>
                  <a:ext uri="{FF2B5EF4-FFF2-40B4-BE49-F238E27FC236}">
                    <a16:creationId xmlns:a16="http://schemas.microsoft.com/office/drawing/2014/main" id="{71E44ABC-3E51-0D4E-B346-EED6A813A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1" y="3648"/>
                <a:ext cx="60" cy="96"/>
              </a:xfrm>
              <a:prstGeom prst="ellipse">
                <a:avLst/>
              </a:prstGeom>
              <a:solidFill>
                <a:srgbClr val="000080"/>
              </a:solidFill>
              <a:ln w="25400" algn="ctr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520" name="Oval 118">
                <a:extLst>
                  <a:ext uri="{FF2B5EF4-FFF2-40B4-BE49-F238E27FC236}">
                    <a16:creationId xmlns:a16="http://schemas.microsoft.com/office/drawing/2014/main" id="{E47D0633-386C-4444-8D71-7E623F2FE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8" y="3648"/>
                <a:ext cx="60" cy="96"/>
              </a:xfrm>
              <a:prstGeom prst="ellipse">
                <a:avLst/>
              </a:prstGeom>
              <a:solidFill>
                <a:schemeClr val="hlink"/>
              </a:solidFill>
              <a:ln w="25400" algn="ctr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cxnSp>
            <p:nvCxnSpPr>
              <p:cNvPr id="20521" name="AutoShape 119">
                <a:extLst>
                  <a:ext uri="{FF2B5EF4-FFF2-40B4-BE49-F238E27FC236}">
                    <a16:creationId xmlns:a16="http://schemas.microsoft.com/office/drawing/2014/main" id="{F88CAAF3-825D-EE41-B08E-08F315ABD3A2}"/>
                  </a:ext>
                </a:extLst>
              </p:cNvPr>
              <p:cNvCxnSpPr>
                <a:cxnSpLocks noChangeShapeType="1"/>
                <a:stCxn id="20518" idx="6"/>
                <a:endCxn id="20519" idx="2"/>
              </p:cNvCxnSpPr>
              <p:nvPr/>
            </p:nvCxnSpPr>
            <p:spPr bwMode="auto">
              <a:xfrm>
                <a:off x="4979" y="3696"/>
                <a:ext cx="107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22" name="AutoShape 120">
                <a:extLst>
                  <a:ext uri="{FF2B5EF4-FFF2-40B4-BE49-F238E27FC236}">
                    <a16:creationId xmlns:a16="http://schemas.microsoft.com/office/drawing/2014/main" id="{9623E4B0-1187-554A-808B-87D3C703528F}"/>
                  </a:ext>
                </a:extLst>
              </p:cNvPr>
              <p:cNvCxnSpPr>
                <a:cxnSpLocks noChangeShapeType="1"/>
                <a:stCxn id="20519" idx="6"/>
                <a:endCxn id="20520" idx="2"/>
              </p:cNvCxnSpPr>
              <p:nvPr/>
            </p:nvCxnSpPr>
            <p:spPr bwMode="auto">
              <a:xfrm>
                <a:off x="5156" y="3696"/>
                <a:ext cx="107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523" name="Oval 121">
                <a:extLst>
                  <a:ext uri="{FF2B5EF4-FFF2-40B4-BE49-F238E27FC236}">
                    <a16:creationId xmlns:a16="http://schemas.microsoft.com/office/drawing/2014/main" id="{E2CEAE57-E2F6-444C-B70E-31F4BFAA9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7" y="3648"/>
                <a:ext cx="60" cy="96"/>
              </a:xfrm>
              <a:prstGeom prst="ellipse">
                <a:avLst/>
              </a:prstGeom>
              <a:solidFill>
                <a:schemeClr val="hlink"/>
              </a:solidFill>
              <a:ln w="25400" algn="ctr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cxnSp>
            <p:nvCxnSpPr>
              <p:cNvPr id="20524" name="AutoShape 124">
                <a:extLst>
                  <a:ext uri="{FF2B5EF4-FFF2-40B4-BE49-F238E27FC236}">
                    <a16:creationId xmlns:a16="http://schemas.microsoft.com/office/drawing/2014/main" id="{DA392508-6408-7D4A-83A3-4DB4272F4085}"/>
                  </a:ext>
                </a:extLst>
              </p:cNvPr>
              <p:cNvCxnSpPr>
                <a:cxnSpLocks noChangeShapeType="1"/>
                <a:stCxn id="20523" idx="6"/>
                <a:endCxn id="20518" idx="2"/>
              </p:cNvCxnSpPr>
              <p:nvPr/>
            </p:nvCxnSpPr>
            <p:spPr bwMode="auto">
              <a:xfrm>
                <a:off x="4802" y="3696"/>
                <a:ext cx="107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0490" name="Rectangle 130">
              <a:extLst>
                <a:ext uri="{FF2B5EF4-FFF2-40B4-BE49-F238E27FC236}">
                  <a16:creationId xmlns:a16="http://schemas.microsoft.com/office/drawing/2014/main" id="{73360846-34F5-9249-8B9E-7B0BAACD0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600"/>
              <a:ext cx="192" cy="192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491" name="Rectangle 131">
              <a:extLst>
                <a:ext uri="{FF2B5EF4-FFF2-40B4-BE49-F238E27FC236}">
                  <a16:creationId xmlns:a16="http://schemas.microsoft.com/office/drawing/2014/main" id="{AA75716D-E30E-4C48-8E6E-6DAE40C18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600"/>
              <a:ext cx="192" cy="192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492" name="Rectangle 132">
              <a:extLst>
                <a:ext uri="{FF2B5EF4-FFF2-40B4-BE49-F238E27FC236}">
                  <a16:creationId xmlns:a16="http://schemas.microsoft.com/office/drawing/2014/main" id="{A8F33FA3-4883-BD48-9E5E-81903B564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3600"/>
              <a:ext cx="192" cy="192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493" name="Rectangle 133">
              <a:extLst>
                <a:ext uri="{FF2B5EF4-FFF2-40B4-BE49-F238E27FC236}">
                  <a16:creationId xmlns:a16="http://schemas.microsoft.com/office/drawing/2014/main" id="{6672934A-758F-EF4E-B9CC-3ABE2F8E3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552"/>
              <a:ext cx="192" cy="192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20494" name="Group 141">
              <a:extLst>
                <a:ext uri="{FF2B5EF4-FFF2-40B4-BE49-F238E27FC236}">
                  <a16:creationId xmlns:a16="http://schemas.microsoft.com/office/drawing/2014/main" id="{43ECF787-93DF-F942-9049-60B63D551F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3600"/>
              <a:ext cx="576" cy="720"/>
              <a:chOff x="240" y="3600"/>
              <a:chExt cx="576" cy="720"/>
            </a:xfrm>
          </p:grpSpPr>
          <p:sp>
            <p:nvSpPr>
              <p:cNvPr id="20511" name="Oval 30">
                <a:extLst>
                  <a:ext uri="{FF2B5EF4-FFF2-40B4-BE49-F238E27FC236}">
                    <a16:creationId xmlns:a16="http://schemas.microsoft.com/office/drawing/2014/main" id="{D25BE9C6-00BD-F441-8C19-BFEAB55F6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3648"/>
                <a:ext cx="77" cy="96"/>
              </a:xfrm>
              <a:prstGeom prst="ellipse">
                <a:avLst/>
              </a:prstGeom>
              <a:solidFill>
                <a:srgbClr val="00FF00"/>
              </a:solidFill>
              <a:ln w="25400" algn="ctr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512" name="Oval 31">
                <a:extLst>
                  <a:ext uri="{FF2B5EF4-FFF2-40B4-BE49-F238E27FC236}">
                    <a16:creationId xmlns:a16="http://schemas.microsoft.com/office/drawing/2014/main" id="{C2D55DB0-4ABE-B246-8190-6D22D2DF6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" y="3648"/>
                <a:ext cx="76" cy="96"/>
              </a:xfrm>
              <a:prstGeom prst="ellipse">
                <a:avLst/>
              </a:prstGeom>
              <a:solidFill>
                <a:srgbClr val="000080"/>
              </a:solidFill>
              <a:ln w="25400" algn="ctr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513" name="Oval 32">
                <a:extLst>
                  <a:ext uri="{FF2B5EF4-FFF2-40B4-BE49-F238E27FC236}">
                    <a16:creationId xmlns:a16="http://schemas.microsoft.com/office/drawing/2014/main" id="{B5042D71-E097-A843-BF5C-40BFBC7D3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" y="3648"/>
                <a:ext cx="77" cy="96"/>
              </a:xfrm>
              <a:prstGeom prst="ellipse">
                <a:avLst/>
              </a:prstGeom>
              <a:solidFill>
                <a:schemeClr val="hlink"/>
              </a:solidFill>
              <a:ln w="25400" algn="ctr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cxnSp>
            <p:nvCxnSpPr>
              <p:cNvPr id="20514" name="AutoShape 33">
                <a:extLst>
                  <a:ext uri="{FF2B5EF4-FFF2-40B4-BE49-F238E27FC236}">
                    <a16:creationId xmlns:a16="http://schemas.microsoft.com/office/drawing/2014/main" id="{7DEF689B-CE43-2149-B058-7AC03E4D1864}"/>
                  </a:ext>
                </a:extLst>
              </p:cNvPr>
              <p:cNvCxnSpPr>
                <a:cxnSpLocks noChangeShapeType="1"/>
                <a:stCxn id="20511" idx="6"/>
                <a:endCxn id="20512" idx="2"/>
              </p:cNvCxnSpPr>
              <p:nvPr/>
            </p:nvCxnSpPr>
            <p:spPr bwMode="auto">
              <a:xfrm>
                <a:off x="323" y="3696"/>
                <a:ext cx="136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15" name="AutoShape 34">
                <a:extLst>
                  <a:ext uri="{FF2B5EF4-FFF2-40B4-BE49-F238E27FC236}">
                    <a16:creationId xmlns:a16="http://schemas.microsoft.com/office/drawing/2014/main" id="{0E9CBC81-74D9-7844-93C5-E64D470C7FBF}"/>
                  </a:ext>
                </a:extLst>
              </p:cNvPr>
              <p:cNvCxnSpPr>
                <a:cxnSpLocks noChangeShapeType="1"/>
                <a:stCxn id="20512" idx="6"/>
                <a:endCxn id="20513" idx="2"/>
              </p:cNvCxnSpPr>
              <p:nvPr/>
            </p:nvCxnSpPr>
            <p:spPr bwMode="auto">
              <a:xfrm>
                <a:off x="549" y="3696"/>
                <a:ext cx="136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516" name="Rectangle 127">
                <a:extLst>
                  <a:ext uri="{FF2B5EF4-FFF2-40B4-BE49-F238E27FC236}">
                    <a16:creationId xmlns:a16="http://schemas.microsoft.com/office/drawing/2014/main" id="{F6A9133D-31C2-1B4D-BFBF-64C7CFE09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3600"/>
                <a:ext cx="192" cy="192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517" name="Text Box 134">
                <a:extLst>
                  <a:ext uri="{FF2B5EF4-FFF2-40B4-BE49-F238E27FC236}">
                    <a16:creationId xmlns:a16="http://schemas.microsoft.com/office/drawing/2014/main" id="{6D31054E-1553-6D47-8761-C1262CCE44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4089"/>
                <a:ext cx="2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en-US" sz="2000"/>
                  <a:t>3</a:t>
                </a:r>
              </a:p>
            </p:txBody>
          </p:sp>
        </p:grpSp>
        <p:grpSp>
          <p:nvGrpSpPr>
            <p:cNvPr id="20495" name="Group 142">
              <a:extLst>
                <a:ext uri="{FF2B5EF4-FFF2-40B4-BE49-F238E27FC236}">
                  <a16:creationId xmlns:a16="http://schemas.microsoft.com/office/drawing/2014/main" id="{BCC970E4-166F-C54D-A7A7-83F76F64AB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3312"/>
              <a:ext cx="491" cy="1008"/>
              <a:chOff x="1056" y="3312"/>
              <a:chExt cx="491" cy="1008"/>
            </a:xfrm>
          </p:grpSpPr>
          <p:sp>
            <p:nvSpPr>
              <p:cNvPr id="20500" name="Oval 69">
                <a:extLst>
                  <a:ext uri="{FF2B5EF4-FFF2-40B4-BE49-F238E27FC236}">
                    <a16:creationId xmlns:a16="http://schemas.microsoft.com/office/drawing/2014/main" id="{6447D934-B6B7-3A4F-8AAB-2E008072D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3647"/>
                <a:ext cx="70" cy="98"/>
              </a:xfrm>
              <a:prstGeom prst="ellipse">
                <a:avLst/>
              </a:prstGeom>
              <a:solidFill>
                <a:schemeClr val="hlink"/>
              </a:solidFill>
              <a:ln w="25400" algn="ctr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501" name="Oval 70">
                <a:extLst>
                  <a:ext uri="{FF2B5EF4-FFF2-40B4-BE49-F238E27FC236}">
                    <a16:creationId xmlns:a16="http://schemas.microsoft.com/office/drawing/2014/main" id="{8298A69D-5AB4-9F45-8FD9-433A41C6C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3934"/>
                <a:ext cx="70" cy="98"/>
              </a:xfrm>
              <a:prstGeom prst="ellipse">
                <a:avLst/>
              </a:prstGeom>
              <a:solidFill>
                <a:srgbClr val="000080"/>
              </a:solidFill>
              <a:ln w="25400" algn="ctr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502" name="Oval 71">
                <a:extLst>
                  <a:ext uri="{FF2B5EF4-FFF2-40B4-BE49-F238E27FC236}">
                    <a16:creationId xmlns:a16="http://schemas.microsoft.com/office/drawing/2014/main" id="{435628DA-F7CE-AF48-91D4-F992DD3F4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3360"/>
                <a:ext cx="70" cy="98"/>
              </a:xfrm>
              <a:prstGeom prst="ellipse">
                <a:avLst/>
              </a:prstGeom>
              <a:solidFill>
                <a:srgbClr val="000080"/>
              </a:solidFill>
              <a:ln w="25400" algn="ctr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503" name="Oval 72">
                <a:extLst>
                  <a:ext uri="{FF2B5EF4-FFF2-40B4-BE49-F238E27FC236}">
                    <a16:creationId xmlns:a16="http://schemas.microsoft.com/office/drawing/2014/main" id="{ADAAF373-EE0E-0641-A0D9-7D69EC601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647"/>
                <a:ext cx="70" cy="98"/>
              </a:xfrm>
              <a:prstGeom prst="ellipse">
                <a:avLst/>
              </a:prstGeom>
              <a:solidFill>
                <a:srgbClr val="00FF00"/>
              </a:solidFill>
              <a:ln w="25400" algn="ctr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cxnSp>
            <p:nvCxnSpPr>
              <p:cNvPr id="20504" name="AutoShape 73">
                <a:extLst>
                  <a:ext uri="{FF2B5EF4-FFF2-40B4-BE49-F238E27FC236}">
                    <a16:creationId xmlns:a16="http://schemas.microsoft.com/office/drawing/2014/main" id="{B59353A6-834F-4441-87C0-7DBBE9FD66DA}"/>
                  </a:ext>
                </a:extLst>
              </p:cNvPr>
              <p:cNvCxnSpPr>
                <a:cxnSpLocks noChangeShapeType="1"/>
                <a:stCxn id="20502" idx="3"/>
                <a:endCxn id="20503" idx="7"/>
              </p:cNvCxnSpPr>
              <p:nvPr/>
            </p:nvCxnSpPr>
            <p:spPr bwMode="auto">
              <a:xfrm flipH="1">
                <a:off x="1116" y="3452"/>
                <a:ext cx="155" cy="2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05" name="AutoShape 74">
                <a:extLst>
                  <a:ext uri="{FF2B5EF4-FFF2-40B4-BE49-F238E27FC236}">
                    <a16:creationId xmlns:a16="http://schemas.microsoft.com/office/drawing/2014/main" id="{3652D905-FA46-3146-BBA5-E99B6455606D}"/>
                  </a:ext>
                </a:extLst>
              </p:cNvPr>
              <p:cNvCxnSpPr>
                <a:cxnSpLocks noChangeShapeType="1"/>
                <a:stCxn id="20503" idx="6"/>
                <a:endCxn id="20500" idx="2"/>
              </p:cNvCxnSpPr>
              <p:nvPr/>
            </p:nvCxnSpPr>
            <p:spPr bwMode="auto">
              <a:xfrm>
                <a:off x="1131" y="3696"/>
                <a:ext cx="12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06" name="AutoShape 76">
                <a:extLst>
                  <a:ext uri="{FF2B5EF4-FFF2-40B4-BE49-F238E27FC236}">
                    <a16:creationId xmlns:a16="http://schemas.microsoft.com/office/drawing/2014/main" id="{346F179F-2436-4A46-9265-8A7049E295E1}"/>
                  </a:ext>
                </a:extLst>
              </p:cNvPr>
              <p:cNvCxnSpPr>
                <a:cxnSpLocks noChangeShapeType="1"/>
                <a:stCxn id="20503" idx="5"/>
                <a:endCxn id="20501" idx="1"/>
              </p:cNvCxnSpPr>
              <p:nvPr/>
            </p:nvCxnSpPr>
            <p:spPr bwMode="auto">
              <a:xfrm>
                <a:off x="1116" y="3739"/>
                <a:ext cx="155" cy="2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507" name="Oval 78">
                <a:extLst>
                  <a:ext uri="{FF2B5EF4-FFF2-40B4-BE49-F238E27FC236}">
                    <a16:creationId xmlns:a16="http://schemas.microsoft.com/office/drawing/2014/main" id="{CDB00D8B-92ED-964F-A396-33D00AA86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" y="3360"/>
                <a:ext cx="70" cy="98"/>
              </a:xfrm>
              <a:prstGeom prst="ellipse">
                <a:avLst/>
              </a:prstGeom>
              <a:solidFill>
                <a:schemeClr val="hlink"/>
              </a:solidFill>
              <a:ln w="25400" algn="ctr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cxnSp>
            <p:nvCxnSpPr>
              <p:cNvPr id="20508" name="AutoShape 79">
                <a:extLst>
                  <a:ext uri="{FF2B5EF4-FFF2-40B4-BE49-F238E27FC236}">
                    <a16:creationId xmlns:a16="http://schemas.microsoft.com/office/drawing/2014/main" id="{CA2159A3-CFD5-9D4D-8C7F-C5B8A53A0604}"/>
                  </a:ext>
                </a:extLst>
              </p:cNvPr>
              <p:cNvCxnSpPr>
                <a:cxnSpLocks noChangeShapeType="1"/>
                <a:stCxn id="20502" idx="6"/>
                <a:endCxn id="20507" idx="2"/>
              </p:cNvCxnSpPr>
              <p:nvPr/>
            </p:nvCxnSpPr>
            <p:spPr bwMode="auto">
              <a:xfrm>
                <a:off x="1337" y="3409"/>
                <a:ext cx="12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509" name="Rectangle 128">
                <a:extLst>
                  <a:ext uri="{FF2B5EF4-FFF2-40B4-BE49-F238E27FC236}">
                    <a16:creationId xmlns:a16="http://schemas.microsoft.com/office/drawing/2014/main" id="{972FAB4F-0953-FC4C-A222-7D1C68B9A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312"/>
                <a:ext cx="192" cy="192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510" name="Text Box 135">
                <a:extLst>
                  <a:ext uri="{FF2B5EF4-FFF2-40B4-BE49-F238E27FC236}">
                    <a16:creationId xmlns:a16="http://schemas.microsoft.com/office/drawing/2014/main" id="{6DB0EB89-940B-C144-BC78-6EB3E20B1F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4089"/>
                <a:ext cx="2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en-US" sz="2000"/>
                  <a:t>2</a:t>
                </a:r>
              </a:p>
            </p:txBody>
          </p:sp>
        </p:grpSp>
        <p:sp>
          <p:nvSpPr>
            <p:cNvPr id="20496" name="Text Box 136">
              <a:extLst>
                <a:ext uri="{FF2B5EF4-FFF2-40B4-BE49-F238E27FC236}">
                  <a16:creationId xmlns:a16="http://schemas.microsoft.com/office/drawing/2014/main" id="{BC234301-0BCC-BF42-89E7-7B3C2D9E1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4089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Wingdings" pitchFamily="2" charset="2"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20497" name="Text Box 137">
              <a:extLst>
                <a:ext uri="{FF2B5EF4-FFF2-40B4-BE49-F238E27FC236}">
                  <a16:creationId xmlns:a16="http://schemas.microsoft.com/office/drawing/2014/main" id="{9A0E3BCB-BCA5-EA4F-96BB-67320849B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4089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Wingdings" pitchFamily="2" charset="2"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20498" name="Text Box 138">
              <a:extLst>
                <a:ext uri="{FF2B5EF4-FFF2-40B4-BE49-F238E27FC236}">
                  <a16:creationId xmlns:a16="http://schemas.microsoft.com/office/drawing/2014/main" id="{963ED36F-E4D7-F642-9B2C-CC9FFBF80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4089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Wingdings" pitchFamily="2" charset="2"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20499" name="Text Box 139">
              <a:extLst>
                <a:ext uri="{FF2B5EF4-FFF2-40B4-BE49-F238E27FC236}">
                  <a16:creationId xmlns:a16="http://schemas.microsoft.com/office/drawing/2014/main" id="{C2536F6C-1C3D-FE41-9DFC-665826DF9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4089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Wingdings" pitchFamily="2" charset="2"/>
                <a:buNone/>
              </a:pPr>
              <a:r>
                <a:rPr lang="en-US" altLang="en-US" sz="2000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EA72CEA-6546-4442-8014-3D6E64B90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Hanf’s Theorem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3F722D8-84F1-A440-B415-D0FA17A73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2017713"/>
            <a:ext cx="7964488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</a:rPr>
              <a:t>Theorem </a:t>
            </a:r>
            <a:r>
              <a:rPr lang="en-US" altLang="en-US" dirty="0">
                <a:solidFill>
                  <a:schemeClr val="tx2"/>
                </a:solidFill>
              </a:rPr>
              <a:t>(essentially </a:t>
            </a:r>
            <a:r>
              <a:rPr lang="en-US" altLang="en-US" dirty="0" err="1">
                <a:solidFill>
                  <a:schemeClr val="tx2"/>
                </a:solidFill>
              </a:rPr>
              <a:t>Hanf</a:t>
            </a:r>
            <a:r>
              <a:rPr lang="en-US" altLang="en-US" dirty="0">
                <a:solidFill>
                  <a:schemeClr val="tx2"/>
                </a:solidFill>
              </a:rPr>
              <a:t> 1965): Let r be a positive integer.  There is a positive integer d such that whenever G</a:t>
            </a:r>
            <a:r>
              <a:rPr lang="en-US" altLang="en-US" baseline="-25000" dirty="0">
                <a:solidFill>
                  <a:schemeClr val="tx2"/>
                </a:solidFill>
              </a:rPr>
              <a:t>0</a:t>
            </a:r>
            <a:r>
              <a:rPr lang="en-US" altLang="en-US" dirty="0">
                <a:solidFill>
                  <a:schemeClr val="tx2"/>
                </a:solidFill>
              </a:rPr>
              <a:t> and G</a:t>
            </a:r>
            <a:r>
              <a:rPr lang="en-US" altLang="en-US" baseline="-25000" dirty="0">
                <a:solidFill>
                  <a:schemeClr val="tx2"/>
                </a:solidFill>
              </a:rPr>
              <a:t>1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are d-equivalent, then </a:t>
            </a:r>
            <a:r>
              <a:rPr lang="en-US" altLang="en-US" dirty="0">
                <a:solidFill>
                  <a:schemeClr val="tx2"/>
                </a:solidFill>
              </a:rPr>
              <a:t>G</a:t>
            </a:r>
            <a:r>
              <a:rPr lang="en-US" altLang="en-US" baseline="-25000" dirty="0">
                <a:solidFill>
                  <a:schemeClr val="tx2"/>
                </a:solidFill>
              </a:rPr>
              <a:t>0</a:t>
            </a:r>
            <a:r>
              <a:rPr lang="en-US" altLang="en-US" dirty="0">
                <a:solidFill>
                  <a:schemeClr val="tx2"/>
                </a:solidFill>
              </a:rPr>
              <a:t> ~</a:t>
            </a:r>
            <a:r>
              <a:rPr lang="en-US" altLang="en-US" baseline="-25000" dirty="0">
                <a:solidFill>
                  <a:schemeClr val="tx2"/>
                </a:solidFill>
              </a:rPr>
              <a:t>r</a:t>
            </a:r>
            <a:r>
              <a:rPr lang="en-US" altLang="en-US" dirty="0">
                <a:solidFill>
                  <a:schemeClr val="tx2"/>
                </a:solidFill>
              </a:rPr>
              <a:t> G</a:t>
            </a:r>
            <a:r>
              <a:rPr lang="en-US" altLang="en-US" baseline="-25000" dirty="0">
                <a:solidFill>
                  <a:schemeClr val="tx2"/>
                </a:solidFill>
              </a:rPr>
              <a:t>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5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d-equivalence is a type of local isomorphism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Can weaken assumption of d-equivalence to say that for every d-type </a:t>
            </a:r>
            <a:r>
              <a:rPr lang="en-US" altLang="en-US" sz="2400" b="1" dirty="0">
                <a:latin typeface="Symbol" pitchFamily="2" charset="2"/>
                <a:sym typeface="Symbol" pitchFamily="2" charset="2"/>
              </a:rPr>
              <a:t></a:t>
            </a:r>
            <a:r>
              <a:rPr lang="en-US" altLang="en-US" sz="2400" dirty="0"/>
              <a:t>, either G</a:t>
            </a:r>
            <a:r>
              <a:rPr lang="en-US" altLang="en-US" sz="2400" baseline="-25000" dirty="0"/>
              <a:t>0 </a:t>
            </a:r>
            <a:r>
              <a:rPr lang="en-US" altLang="en-US" sz="2400" dirty="0"/>
              <a:t>and G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have the same number of points of d-type </a:t>
            </a:r>
            <a:r>
              <a:rPr lang="en-US" altLang="en-US" sz="2400" b="1" dirty="0">
                <a:latin typeface="Symbol" pitchFamily="2" charset="2"/>
                <a:sym typeface="Symbol" pitchFamily="2" charset="2"/>
              </a:rPr>
              <a:t></a:t>
            </a:r>
            <a:r>
              <a:rPr lang="en-US" altLang="en-US" sz="2400" dirty="0"/>
              <a:t>, or both have many points with d-type </a:t>
            </a:r>
            <a:r>
              <a:rPr lang="en-US" altLang="en-US" sz="2400" b="1" dirty="0">
                <a:latin typeface="Symbol" pitchFamily="2" charset="2"/>
                <a:sym typeface="Symbol" pitchFamily="2" charset="2"/>
              </a:rPr>
              <a:t>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Example: one sufficiently big cycle versus two sufficiently big cycles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407D981-B43E-BE47-B073-B35FF610C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Monadic NP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B307B-7F14-4631-9E86-6F3FF43FE5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150938" y="1905000"/>
            <a:ext cx="7772400" cy="4114800"/>
          </a:xfrm>
          <a:blipFill>
            <a:blip r:embed="rId2"/>
            <a:stretch>
              <a:fillRect l="-2039" t="-1926"/>
            </a:stretch>
          </a:blipFill>
        </p:spPr>
        <p:txBody>
          <a:bodyPr/>
          <a:lstStyle/>
          <a:p>
            <a:pPr>
              <a:defRPr/>
            </a:pPr>
            <a:endParaRPr lang="en-US" dirty="0">
              <a:noFill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48CF-C91D-4DA6-918E-75F94E45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180446"/>
            <a:ext cx="7793037" cy="1462087"/>
          </a:xfrm>
        </p:spPr>
        <p:txBody>
          <a:bodyPr/>
          <a:lstStyle/>
          <a:p>
            <a:r>
              <a:rPr lang="en-US" dirty="0"/>
              <a:t>Capturing Monadic NP by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FCD954-4CEC-4197-B335-9A5890723F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en-US" dirty="0" err="1"/>
                  <a:t>c,r</a:t>
                </a:r>
                <a:r>
                  <a:rPr lang="en-US" dirty="0"/>
                  <a:t>)-game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Spoiler colors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with the c colors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Duplicator colors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with the c colors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Spoiler and Duplicator play the r-game over colored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FCD954-4CEC-4197-B335-9A5890723F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61" t="-2074" r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45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FF0920A-8862-2649-B99C-299121AE1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Complexity Theory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1AF78DD-65C5-A24F-88E5-D218C51EF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/>
              <a:t>Traditional focus: </a:t>
            </a:r>
            <a:r>
              <a:rPr lang="en-US" altLang="en-US" sz="2800" dirty="0">
                <a:solidFill>
                  <a:schemeClr val="hlink"/>
                </a:solidFill>
              </a:rPr>
              <a:t>computational complexity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Amount of resources such as time or space, required by a machine that solves the problem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/>
              <a:t>More recent branch of complexity theory (and finite model theory): </a:t>
            </a:r>
            <a:r>
              <a:rPr lang="en-US" altLang="en-US" sz="2800" dirty="0">
                <a:solidFill>
                  <a:schemeClr val="hlink"/>
                </a:solidFill>
              </a:rPr>
              <a:t>descriptive complexity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Complexity of describing properties in some logical formalism</a:t>
            </a:r>
          </a:p>
        </p:txBody>
      </p:sp>
    </p:spTree>
    <p:extLst>
      <p:ext uri="{BB962C8B-B14F-4D97-AF65-F5344CB8AC3E}">
        <p14:creationId xmlns:p14="http://schemas.microsoft.com/office/powerpoint/2010/main" val="4146741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DA6B-BF07-4AE9-9FA0-A2718733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2902EA-8BE6-4DBB-8BCA-361D5101A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Theorem (Fagin, 1975) : S is in monadic NP if and only if there are </a:t>
                </a:r>
                <a:r>
                  <a:rPr lang="en-US" dirty="0" err="1">
                    <a:solidFill>
                      <a:schemeClr val="tx1"/>
                    </a:solidFill>
                  </a:rPr>
                  <a:t>c,r</a:t>
                </a:r>
                <a:r>
                  <a:rPr lang="en-US" dirty="0">
                    <a:solidFill>
                      <a:schemeClr val="tx1"/>
                    </a:solidFill>
                  </a:rPr>
                  <a:t> such that  whenever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Spoiler has a winning strategy in the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dirty="0" err="1">
                    <a:solidFill>
                      <a:schemeClr val="tx1"/>
                    </a:solidFill>
                  </a:rPr>
                  <a:t>c,r</a:t>
                </a:r>
                <a:r>
                  <a:rPr lang="en-US" dirty="0">
                    <a:solidFill>
                      <a:schemeClr val="tx1"/>
                    </a:solidFill>
                  </a:rPr>
                  <a:t>)-game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Basic idea:  if S defined by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⋯∃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let c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2902EA-8BE6-4DBB-8BCA-361D5101A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61" t="-1926" b="-9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28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948A4E9F-D5E7-744E-9461-9E0C64CB6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3600" b="1" dirty="0">
                <a:solidFill>
                  <a:schemeClr val="tx2"/>
                </a:solidFill>
              </a:rPr>
              <a:t>Theorem </a:t>
            </a:r>
            <a:r>
              <a:rPr lang="en-US" altLang="en-US" sz="3600" dirty="0">
                <a:solidFill>
                  <a:schemeClr val="tx2"/>
                </a:solidFill>
              </a:rPr>
              <a:t>(Fagin 1975): Connectivity is not in monadic NP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/>
              <a:t>Original proof: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/>
          </a:p>
        </p:txBody>
      </p:sp>
      <p:sp>
        <p:nvSpPr>
          <p:cNvPr id="28675" name="Title 2">
            <a:extLst>
              <a:ext uri="{FF2B5EF4-FFF2-40B4-BE49-F238E27FC236}">
                <a16:creationId xmlns:a16="http://schemas.microsoft.com/office/drawing/2014/main" id="{DDC2131F-788C-2740-9E77-A818E7935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val 37">
            <a:extLst>
              <a:ext uri="{FF2B5EF4-FFF2-40B4-BE49-F238E27FC236}">
                <a16:creationId xmlns:a16="http://schemas.microsoft.com/office/drawing/2014/main" id="{73BA682F-6B7B-A04A-8D84-E17D90FEA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275" y="4800600"/>
            <a:ext cx="130175" cy="134938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699" name="Oval 38">
            <a:extLst>
              <a:ext uri="{FF2B5EF4-FFF2-40B4-BE49-F238E27FC236}">
                <a16:creationId xmlns:a16="http://schemas.microsoft.com/office/drawing/2014/main" id="{375339DA-E351-0E4A-AC82-855F4148F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75" y="5989638"/>
            <a:ext cx="130175" cy="1349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0" name="Oval 39">
            <a:extLst>
              <a:ext uri="{FF2B5EF4-FFF2-40B4-BE49-F238E27FC236}">
                <a16:creationId xmlns:a16="http://schemas.microsoft.com/office/drawing/2014/main" id="{90EACE5E-68DB-2A42-B238-3E4134067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461000"/>
            <a:ext cx="130175" cy="134938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1" name="Oval 40">
            <a:extLst>
              <a:ext uri="{FF2B5EF4-FFF2-40B4-BE49-F238E27FC236}">
                <a16:creationId xmlns:a16="http://schemas.microsoft.com/office/drawing/2014/main" id="{46FA664A-ECB6-9344-A1AB-A531E662B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450" y="5395913"/>
            <a:ext cx="130175" cy="1333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2" name="Oval 41">
            <a:extLst>
              <a:ext uri="{FF2B5EF4-FFF2-40B4-BE49-F238E27FC236}">
                <a16:creationId xmlns:a16="http://schemas.microsoft.com/office/drawing/2014/main" id="{A8B5E633-54E4-B849-A0C4-CFA220FAB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100" y="5130800"/>
            <a:ext cx="130175" cy="134938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3" name="Oval 42">
            <a:extLst>
              <a:ext uri="{FF2B5EF4-FFF2-40B4-BE49-F238E27FC236}">
                <a16:creationId xmlns:a16="http://schemas.microsoft.com/office/drawing/2014/main" id="{626BFF31-6BC2-C847-87AC-86C1A9E7D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188" y="4932363"/>
            <a:ext cx="130175" cy="1349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4" name="Oval 43">
            <a:extLst>
              <a:ext uri="{FF2B5EF4-FFF2-40B4-BE49-F238E27FC236}">
                <a16:creationId xmlns:a16="http://schemas.microsoft.com/office/drawing/2014/main" id="{735DE80E-3015-A14E-B65B-498C90A71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4867275"/>
            <a:ext cx="130175" cy="134938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5" name="Oval 44">
            <a:extLst>
              <a:ext uri="{FF2B5EF4-FFF2-40B4-BE49-F238E27FC236}">
                <a16:creationId xmlns:a16="http://schemas.microsoft.com/office/drawing/2014/main" id="{3E9E8C63-1569-9048-98A1-237D2330A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0" y="5726113"/>
            <a:ext cx="130175" cy="1349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6" name="Oval 45">
            <a:extLst>
              <a:ext uri="{FF2B5EF4-FFF2-40B4-BE49-F238E27FC236}">
                <a16:creationId xmlns:a16="http://schemas.microsoft.com/office/drawing/2014/main" id="{BD995A2C-0A21-124F-9A5F-F1D3A3FFC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5921375"/>
            <a:ext cx="130175" cy="134938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7" name="Oval 46">
            <a:extLst>
              <a:ext uri="{FF2B5EF4-FFF2-40B4-BE49-F238E27FC236}">
                <a16:creationId xmlns:a16="http://schemas.microsoft.com/office/drawing/2014/main" id="{4E44AAAD-7A76-0145-AAD8-1BD775B4A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5129213"/>
            <a:ext cx="130175" cy="1349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8" name="Oval 47">
            <a:extLst>
              <a:ext uri="{FF2B5EF4-FFF2-40B4-BE49-F238E27FC236}">
                <a16:creationId xmlns:a16="http://schemas.microsoft.com/office/drawing/2014/main" id="{9A717287-8BB2-1A41-94E3-2C5C46D1D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5659438"/>
            <a:ext cx="130175" cy="1349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9" name="Oval 48">
            <a:extLst>
              <a:ext uri="{FF2B5EF4-FFF2-40B4-BE49-F238E27FC236}">
                <a16:creationId xmlns:a16="http://schemas.microsoft.com/office/drawing/2014/main" id="{2EBE18E6-23AF-8743-A820-3CECA35EC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5857875"/>
            <a:ext cx="130175" cy="134938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9710" name="AutoShape 49">
            <a:extLst>
              <a:ext uri="{FF2B5EF4-FFF2-40B4-BE49-F238E27FC236}">
                <a16:creationId xmlns:a16="http://schemas.microsoft.com/office/drawing/2014/main" id="{7D5B1962-314F-8848-8D9F-E1C1BBB49E5E}"/>
              </a:ext>
            </a:extLst>
          </p:cNvPr>
          <p:cNvCxnSpPr>
            <a:cxnSpLocks noChangeShapeType="1"/>
            <a:stCxn id="29703" idx="7"/>
            <a:endCxn id="29698" idx="2"/>
          </p:cNvCxnSpPr>
          <p:nvPr/>
        </p:nvCxnSpPr>
        <p:spPr bwMode="auto">
          <a:xfrm flipV="1">
            <a:off x="5929313" y="4867275"/>
            <a:ext cx="196850" cy="73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1" name="AutoShape 50">
            <a:extLst>
              <a:ext uri="{FF2B5EF4-FFF2-40B4-BE49-F238E27FC236}">
                <a16:creationId xmlns:a16="http://schemas.microsoft.com/office/drawing/2014/main" id="{73AAD10A-B2E5-ED48-B12F-5F24BEA15399}"/>
              </a:ext>
            </a:extLst>
          </p:cNvPr>
          <p:cNvCxnSpPr>
            <a:cxnSpLocks noChangeShapeType="1"/>
            <a:stCxn id="29698" idx="6"/>
            <a:endCxn id="29704" idx="2"/>
          </p:cNvCxnSpPr>
          <p:nvPr/>
        </p:nvCxnSpPr>
        <p:spPr bwMode="auto">
          <a:xfrm>
            <a:off x="6278563" y="4867275"/>
            <a:ext cx="166687" cy="66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2" name="AutoShape 51">
            <a:extLst>
              <a:ext uri="{FF2B5EF4-FFF2-40B4-BE49-F238E27FC236}">
                <a16:creationId xmlns:a16="http://schemas.microsoft.com/office/drawing/2014/main" id="{2AEFAD07-9233-0D4F-B0F6-C56BC7AEEE88}"/>
              </a:ext>
            </a:extLst>
          </p:cNvPr>
          <p:cNvCxnSpPr>
            <a:cxnSpLocks noChangeShapeType="1"/>
            <a:stCxn id="29704" idx="5"/>
            <a:endCxn id="29707" idx="1"/>
          </p:cNvCxnSpPr>
          <p:nvPr/>
        </p:nvCxnSpPr>
        <p:spPr bwMode="auto">
          <a:xfrm>
            <a:off x="6567488" y="4992688"/>
            <a:ext cx="161925" cy="1444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3" name="AutoShape 52">
            <a:extLst>
              <a:ext uri="{FF2B5EF4-FFF2-40B4-BE49-F238E27FC236}">
                <a16:creationId xmlns:a16="http://schemas.microsoft.com/office/drawing/2014/main" id="{56D019CD-837F-1C40-AF3E-322BF99CB351}"/>
              </a:ext>
            </a:extLst>
          </p:cNvPr>
          <p:cNvCxnSpPr>
            <a:cxnSpLocks noChangeShapeType="1"/>
            <a:stCxn id="29707" idx="5"/>
            <a:endCxn id="29701" idx="0"/>
          </p:cNvCxnSpPr>
          <p:nvPr/>
        </p:nvCxnSpPr>
        <p:spPr bwMode="auto">
          <a:xfrm>
            <a:off x="6823075" y="5256213"/>
            <a:ext cx="17463" cy="128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4" name="AutoShape 53">
            <a:extLst>
              <a:ext uri="{FF2B5EF4-FFF2-40B4-BE49-F238E27FC236}">
                <a16:creationId xmlns:a16="http://schemas.microsoft.com/office/drawing/2014/main" id="{C7850E4F-C544-5B4A-9879-B8A9CA47577A}"/>
              </a:ext>
            </a:extLst>
          </p:cNvPr>
          <p:cNvCxnSpPr>
            <a:cxnSpLocks noChangeShapeType="1"/>
            <a:stCxn id="29701" idx="4"/>
            <a:endCxn id="29708" idx="7"/>
          </p:cNvCxnSpPr>
          <p:nvPr/>
        </p:nvCxnSpPr>
        <p:spPr bwMode="auto">
          <a:xfrm flipH="1">
            <a:off x="6823075" y="5540375"/>
            <a:ext cx="17463" cy="127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5" name="AutoShape 54">
            <a:extLst>
              <a:ext uri="{FF2B5EF4-FFF2-40B4-BE49-F238E27FC236}">
                <a16:creationId xmlns:a16="http://schemas.microsoft.com/office/drawing/2014/main" id="{47517D8E-F4F3-D24B-8ADD-D1CA2A146580}"/>
              </a:ext>
            </a:extLst>
          </p:cNvPr>
          <p:cNvCxnSpPr>
            <a:cxnSpLocks noChangeShapeType="1"/>
            <a:stCxn id="29702" idx="7"/>
            <a:endCxn id="29703" idx="3"/>
          </p:cNvCxnSpPr>
          <p:nvPr/>
        </p:nvCxnSpPr>
        <p:spPr bwMode="auto">
          <a:xfrm flipV="1">
            <a:off x="5738813" y="5059363"/>
            <a:ext cx="98425" cy="793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6" name="AutoShape 55">
            <a:extLst>
              <a:ext uri="{FF2B5EF4-FFF2-40B4-BE49-F238E27FC236}">
                <a16:creationId xmlns:a16="http://schemas.microsoft.com/office/drawing/2014/main" id="{3E6F5FDB-E636-0944-A269-93AA8F56974B}"/>
              </a:ext>
            </a:extLst>
          </p:cNvPr>
          <p:cNvCxnSpPr>
            <a:cxnSpLocks noChangeShapeType="1"/>
            <a:stCxn id="29700" idx="0"/>
            <a:endCxn id="29702" idx="3"/>
          </p:cNvCxnSpPr>
          <p:nvPr/>
        </p:nvCxnSpPr>
        <p:spPr bwMode="auto">
          <a:xfrm flipV="1">
            <a:off x="5627688" y="5257800"/>
            <a:ext cx="17462" cy="1920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7" name="AutoShape 56">
            <a:extLst>
              <a:ext uri="{FF2B5EF4-FFF2-40B4-BE49-F238E27FC236}">
                <a16:creationId xmlns:a16="http://schemas.microsoft.com/office/drawing/2014/main" id="{8C1BF542-59F1-5C4D-9B4A-6C9362D802EA}"/>
              </a:ext>
            </a:extLst>
          </p:cNvPr>
          <p:cNvCxnSpPr>
            <a:cxnSpLocks noChangeShapeType="1"/>
            <a:stCxn id="29705" idx="1"/>
            <a:endCxn id="29700" idx="4"/>
          </p:cNvCxnSpPr>
          <p:nvPr/>
        </p:nvCxnSpPr>
        <p:spPr bwMode="auto">
          <a:xfrm flipH="1" flipV="1">
            <a:off x="5627688" y="5607050"/>
            <a:ext cx="80962" cy="127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8" name="AutoShape 57">
            <a:extLst>
              <a:ext uri="{FF2B5EF4-FFF2-40B4-BE49-F238E27FC236}">
                <a16:creationId xmlns:a16="http://schemas.microsoft.com/office/drawing/2014/main" id="{875BB02E-8BFA-324A-8AA6-38BB167C8E18}"/>
              </a:ext>
            </a:extLst>
          </p:cNvPr>
          <p:cNvCxnSpPr>
            <a:cxnSpLocks noChangeShapeType="1"/>
            <a:stCxn id="29706" idx="1"/>
            <a:endCxn id="29705" idx="5"/>
          </p:cNvCxnSpPr>
          <p:nvPr/>
        </p:nvCxnSpPr>
        <p:spPr bwMode="auto">
          <a:xfrm flipH="1" flipV="1">
            <a:off x="5802313" y="5851525"/>
            <a:ext cx="100012" cy="777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9" name="AutoShape 58">
            <a:extLst>
              <a:ext uri="{FF2B5EF4-FFF2-40B4-BE49-F238E27FC236}">
                <a16:creationId xmlns:a16="http://schemas.microsoft.com/office/drawing/2014/main" id="{99452EB0-1E56-EB41-B6E0-0213BF6B13A2}"/>
              </a:ext>
            </a:extLst>
          </p:cNvPr>
          <p:cNvCxnSpPr>
            <a:cxnSpLocks noChangeShapeType="1"/>
            <a:stCxn id="29699" idx="2"/>
            <a:endCxn id="29706" idx="6"/>
          </p:cNvCxnSpPr>
          <p:nvPr/>
        </p:nvCxnSpPr>
        <p:spPr bwMode="auto">
          <a:xfrm flipH="1" flipV="1">
            <a:off x="6024563" y="5988050"/>
            <a:ext cx="165100" cy="69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20" name="AutoShape 59">
            <a:extLst>
              <a:ext uri="{FF2B5EF4-FFF2-40B4-BE49-F238E27FC236}">
                <a16:creationId xmlns:a16="http://schemas.microsoft.com/office/drawing/2014/main" id="{20FA9A33-11DA-9147-952E-377E014E7CFC}"/>
              </a:ext>
            </a:extLst>
          </p:cNvPr>
          <p:cNvCxnSpPr>
            <a:cxnSpLocks noChangeShapeType="1"/>
            <a:stCxn id="29709" idx="3"/>
            <a:endCxn id="29699" idx="6"/>
          </p:cNvCxnSpPr>
          <p:nvPr/>
        </p:nvCxnSpPr>
        <p:spPr bwMode="auto">
          <a:xfrm flipH="1">
            <a:off x="6342063" y="5984875"/>
            <a:ext cx="196850" cy="73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21" name="AutoShape 60">
            <a:extLst>
              <a:ext uri="{FF2B5EF4-FFF2-40B4-BE49-F238E27FC236}">
                <a16:creationId xmlns:a16="http://schemas.microsoft.com/office/drawing/2014/main" id="{D14204E5-7E5B-2445-BAE4-64950A641243}"/>
              </a:ext>
            </a:extLst>
          </p:cNvPr>
          <p:cNvCxnSpPr>
            <a:cxnSpLocks noChangeShapeType="1"/>
            <a:stCxn id="29708" idx="3"/>
            <a:endCxn id="29709" idx="7"/>
          </p:cNvCxnSpPr>
          <p:nvPr/>
        </p:nvCxnSpPr>
        <p:spPr bwMode="auto">
          <a:xfrm flipH="1">
            <a:off x="6630988" y="5786438"/>
            <a:ext cx="98425" cy="793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22" name="Text Box 61">
            <a:extLst>
              <a:ext uri="{FF2B5EF4-FFF2-40B4-BE49-F238E27FC236}">
                <a16:creationId xmlns:a16="http://schemas.microsoft.com/office/drawing/2014/main" id="{E51AF8E6-B380-5F41-B82C-BE2665594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5262563"/>
            <a:ext cx="5175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c</a:t>
            </a:r>
            <a:r>
              <a:rPr lang="en-US" altLang="en-US" baseline="-25000"/>
              <a:t>1</a:t>
            </a:r>
          </a:p>
        </p:txBody>
      </p:sp>
      <p:sp>
        <p:nvSpPr>
          <p:cNvPr id="29723" name="Oval 63">
            <a:extLst>
              <a:ext uri="{FF2B5EF4-FFF2-40B4-BE49-F238E27FC236}">
                <a16:creationId xmlns:a16="http://schemas.microsoft.com/office/drawing/2014/main" id="{D0FD0077-8C53-684E-B3AD-FAE638E3F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0" y="4343400"/>
            <a:ext cx="111125" cy="11906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24" name="Oval 64">
            <a:extLst>
              <a:ext uri="{FF2B5EF4-FFF2-40B4-BE49-F238E27FC236}">
                <a16:creationId xmlns:a16="http://schemas.microsoft.com/office/drawing/2014/main" id="{441999B3-74AF-AD41-AE35-8BEED6B4F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0" y="5275263"/>
            <a:ext cx="111125" cy="1174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25" name="Oval 65">
            <a:extLst>
              <a:ext uri="{FF2B5EF4-FFF2-40B4-BE49-F238E27FC236}">
                <a16:creationId xmlns:a16="http://schemas.microsoft.com/office/drawing/2014/main" id="{759DD9A3-407A-2B48-A91F-4B3223505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13" y="6205538"/>
            <a:ext cx="111125" cy="119062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26" name="Oval 66">
            <a:extLst>
              <a:ext uri="{FF2B5EF4-FFF2-40B4-BE49-F238E27FC236}">
                <a16:creationId xmlns:a16="http://schemas.microsoft.com/office/drawing/2014/main" id="{F7B8E008-9918-BB43-B1A8-603427E4A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275263"/>
            <a:ext cx="111125" cy="1174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27" name="Oval 67">
            <a:extLst>
              <a:ext uri="{FF2B5EF4-FFF2-40B4-BE49-F238E27FC236}">
                <a16:creationId xmlns:a16="http://schemas.microsoft.com/office/drawing/2014/main" id="{DC4D8115-7725-E348-95B8-DED60FC64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4575175"/>
            <a:ext cx="109538" cy="1206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28" name="Oval 68">
            <a:extLst>
              <a:ext uri="{FF2B5EF4-FFF2-40B4-BE49-F238E27FC236}">
                <a16:creationId xmlns:a16="http://schemas.microsoft.com/office/drawing/2014/main" id="{EF6E75EA-6C1C-1247-A64C-A658907F4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5972175"/>
            <a:ext cx="109538" cy="1206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29" name="Oval 69">
            <a:extLst>
              <a:ext uri="{FF2B5EF4-FFF2-40B4-BE49-F238E27FC236}">
                <a16:creationId xmlns:a16="http://schemas.microsoft.com/office/drawing/2014/main" id="{B2B9C4BC-AD52-E549-8472-CC210F17E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650" y="4635500"/>
            <a:ext cx="111125" cy="1174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30" name="Oval 70">
            <a:extLst>
              <a:ext uri="{FF2B5EF4-FFF2-40B4-BE49-F238E27FC236}">
                <a16:creationId xmlns:a16="http://schemas.microsoft.com/office/drawing/2014/main" id="{FED98FC4-461E-E04B-9A29-2DC2148FF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088" y="5856288"/>
            <a:ext cx="112712" cy="119062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31" name="Oval 71">
            <a:extLst>
              <a:ext uri="{FF2B5EF4-FFF2-40B4-BE49-F238E27FC236}">
                <a16:creationId xmlns:a16="http://schemas.microsoft.com/office/drawing/2014/main" id="{19E215EE-E646-7343-B531-FAD457BF8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725" y="4460875"/>
            <a:ext cx="111125" cy="1174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32" name="Oval 72">
            <a:extLst>
              <a:ext uri="{FF2B5EF4-FFF2-40B4-BE49-F238E27FC236}">
                <a16:creationId xmlns:a16="http://schemas.microsoft.com/office/drawing/2014/main" id="{7C5F5E26-0F16-C843-99A6-72754D78D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3" y="4400550"/>
            <a:ext cx="111125" cy="1206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33" name="Oval 73">
            <a:extLst>
              <a:ext uri="{FF2B5EF4-FFF2-40B4-BE49-F238E27FC236}">
                <a16:creationId xmlns:a16="http://schemas.microsoft.com/office/drawing/2014/main" id="{4435ED33-085C-E84A-96EA-518B658EC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5" y="4926013"/>
            <a:ext cx="112713" cy="1174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34" name="Oval 74">
            <a:extLst>
              <a:ext uri="{FF2B5EF4-FFF2-40B4-BE49-F238E27FC236}">
                <a16:creationId xmlns:a16="http://schemas.microsoft.com/office/drawing/2014/main" id="{050F24DC-DC1B-4E43-88E0-BC308DE47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5" y="5565775"/>
            <a:ext cx="112713" cy="11906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35" name="Oval 75">
            <a:extLst>
              <a:ext uri="{FF2B5EF4-FFF2-40B4-BE49-F238E27FC236}">
                <a16:creationId xmlns:a16="http://schemas.microsoft.com/office/drawing/2014/main" id="{2AF80FCB-0BF9-C84D-A0A7-B4B313D87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725" y="6089650"/>
            <a:ext cx="111125" cy="1174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36" name="Oval 76">
            <a:extLst>
              <a:ext uri="{FF2B5EF4-FFF2-40B4-BE49-F238E27FC236}">
                <a16:creationId xmlns:a16="http://schemas.microsoft.com/office/drawing/2014/main" id="{F1C56BA3-B96E-D54B-9A40-879129668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338" y="6146800"/>
            <a:ext cx="111125" cy="1206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37" name="Oval 77">
            <a:extLst>
              <a:ext uri="{FF2B5EF4-FFF2-40B4-BE49-F238E27FC236}">
                <a16:creationId xmlns:a16="http://schemas.microsoft.com/office/drawing/2014/main" id="{6FF1BE6F-C874-A14E-914E-D304B59C1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4867275"/>
            <a:ext cx="111125" cy="11906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38" name="Oval 78">
            <a:extLst>
              <a:ext uri="{FF2B5EF4-FFF2-40B4-BE49-F238E27FC236}">
                <a16:creationId xmlns:a16="http://schemas.microsoft.com/office/drawing/2014/main" id="{F6A4C55B-A1F2-564F-93AC-D3FBA8FF3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5681663"/>
            <a:ext cx="111125" cy="119062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9739" name="AutoShape 79">
            <a:extLst>
              <a:ext uri="{FF2B5EF4-FFF2-40B4-BE49-F238E27FC236}">
                <a16:creationId xmlns:a16="http://schemas.microsoft.com/office/drawing/2014/main" id="{6131747F-91B1-1249-AE3D-4320F0B4468D}"/>
              </a:ext>
            </a:extLst>
          </p:cNvPr>
          <p:cNvCxnSpPr>
            <a:cxnSpLocks noChangeShapeType="1"/>
            <a:stCxn id="29731" idx="7"/>
            <a:endCxn id="29723" idx="2"/>
          </p:cNvCxnSpPr>
          <p:nvPr/>
        </p:nvCxnSpPr>
        <p:spPr bwMode="auto">
          <a:xfrm flipV="1">
            <a:off x="3101975" y="4402138"/>
            <a:ext cx="223838" cy="650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40" name="AutoShape 80">
            <a:extLst>
              <a:ext uri="{FF2B5EF4-FFF2-40B4-BE49-F238E27FC236}">
                <a16:creationId xmlns:a16="http://schemas.microsoft.com/office/drawing/2014/main" id="{9B9FBE9F-D0F7-4547-93A3-0F65842ECF03}"/>
              </a:ext>
            </a:extLst>
          </p:cNvPr>
          <p:cNvCxnSpPr>
            <a:cxnSpLocks noChangeShapeType="1"/>
            <a:stCxn id="29723" idx="6"/>
            <a:endCxn id="29732" idx="1"/>
          </p:cNvCxnSpPr>
          <p:nvPr/>
        </p:nvCxnSpPr>
        <p:spPr bwMode="auto">
          <a:xfrm>
            <a:off x="3454400" y="4402138"/>
            <a:ext cx="223838" cy="79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41" name="AutoShape 81">
            <a:extLst>
              <a:ext uri="{FF2B5EF4-FFF2-40B4-BE49-F238E27FC236}">
                <a16:creationId xmlns:a16="http://schemas.microsoft.com/office/drawing/2014/main" id="{476E725A-3E3D-AC4B-A8CF-06BDC404EA7E}"/>
              </a:ext>
            </a:extLst>
          </p:cNvPr>
          <p:cNvCxnSpPr>
            <a:cxnSpLocks noChangeShapeType="1"/>
            <a:stCxn id="29732" idx="6"/>
            <a:endCxn id="29727" idx="1"/>
          </p:cNvCxnSpPr>
          <p:nvPr/>
        </p:nvCxnSpPr>
        <p:spPr bwMode="auto">
          <a:xfrm>
            <a:off x="3783013" y="4460875"/>
            <a:ext cx="223837" cy="1222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42" name="AutoShape 82">
            <a:extLst>
              <a:ext uri="{FF2B5EF4-FFF2-40B4-BE49-F238E27FC236}">
                <a16:creationId xmlns:a16="http://schemas.microsoft.com/office/drawing/2014/main" id="{4E87956F-3B62-954C-96AB-DE1E337EBDA4}"/>
              </a:ext>
            </a:extLst>
          </p:cNvPr>
          <p:cNvCxnSpPr>
            <a:cxnSpLocks noChangeShapeType="1"/>
            <a:stCxn id="29727" idx="5"/>
          </p:cNvCxnSpPr>
          <p:nvPr/>
        </p:nvCxnSpPr>
        <p:spPr bwMode="auto">
          <a:xfrm>
            <a:off x="4084638" y="4691063"/>
            <a:ext cx="123825" cy="1793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43" name="AutoShape 83">
            <a:extLst>
              <a:ext uri="{FF2B5EF4-FFF2-40B4-BE49-F238E27FC236}">
                <a16:creationId xmlns:a16="http://schemas.microsoft.com/office/drawing/2014/main" id="{8831329D-4AB9-C74C-8521-C18F61EC6F52}"/>
              </a:ext>
            </a:extLst>
          </p:cNvPr>
          <p:cNvCxnSpPr>
            <a:cxnSpLocks noChangeShapeType="1"/>
            <a:stCxn id="29737" idx="5"/>
            <a:endCxn id="29724" idx="0"/>
          </p:cNvCxnSpPr>
          <p:nvPr/>
        </p:nvCxnSpPr>
        <p:spPr bwMode="auto">
          <a:xfrm>
            <a:off x="4303713" y="4978400"/>
            <a:ext cx="69850" cy="2873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44" name="AutoShape 84">
            <a:extLst>
              <a:ext uri="{FF2B5EF4-FFF2-40B4-BE49-F238E27FC236}">
                <a16:creationId xmlns:a16="http://schemas.microsoft.com/office/drawing/2014/main" id="{318FCC80-97E3-EF45-85D9-D88CCC62846F}"/>
              </a:ext>
            </a:extLst>
          </p:cNvPr>
          <p:cNvCxnSpPr>
            <a:cxnSpLocks noChangeShapeType="1"/>
            <a:stCxn id="29724" idx="4"/>
            <a:endCxn id="29738" idx="7"/>
          </p:cNvCxnSpPr>
          <p:nvPr/>
        </p:nvCxnSpPr>
        <p:spPr bwMode="auto">
          <a:xfrm flipH="1">
            <a:off x="4303713" y="5402263"/>
            <a:ext cx="69850" cy="287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45" name="AutoShape 85">
            <a:extLst>
              <a:ext uri="{FF2B5EF4-FFF2-40B4-BE49-F238E27FC236}">
                <a16:creationId xmlns:a16="http://schemas.microsoft.com/office/drawing/2014/main" id="{8726CEC8-BA52-AA43-981C-43EB1F09EBFE}"/>
              </a:ext>
            </a:extLst>
          </p:cNvPr>
          <p:cNvCxnSpPr>
            <a:cxnSpLocks noChangeShapeType="1"/>
            <a:stCxn id="29738" idx="3"/>
            <a:endCxn id="29728" idx="7"/>
          </p:cNvCxnSpPr>
          <p:nvPr/>
        </p:nvCxnSpPr>
        <p:spPr bwMode="auto">
          <a:xfrm flipH="1">
            <a:off x="4084638" y="5792788"/>
            <a:ext cx="139700" cy="187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46" name="AutoShape 86">
            <a:extLst>
              <a:ext uri="{FF2B5EF4-FFF2-40B4-BE49-F238E27FC236}">
                <a16:creationId xmlns:a16="http://schemas.microsoft.com/office/drawing/2014/main" id="{6C1AB4D7-9F5B-2349-8BAD-D2350630F727}"/>
              </a:ext>
            </a:extLst>
          </p:cNvPr>
          <p:cNvCxnSpPr>
            <a:cxnSpLocks noChangeShapeType="1"/>
            <a:stCxn id="29728" idx="3"/>
            <a:endCxn id="29736" idx="6"/>
          </p:cNvCxnSpPr>
          <p:nvPr/>
        </p:nvCxnSpPr>
        <p:spPr bwMode="auto">
          <a:xfrm flipH="1">
            <a:off x="3836988" y="6084888"/>
            <a:ext cx="169862" cy="1222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47" name="AutoShape 87">
            <a:extLst>
              <a:ext uri="{FF2B5EF4-FFF2-40B4-BE49-F238E27FC236}">
                <a16:creationId xmlns:a16="http://schemas.microsoft.com/office/drawing/2014/main" id="{B0EC300E-306A-144B-A44F-39FAFCBB229D}"/>
              </a:ext>
            </a:extLst>
          </p:cNvPr>
          <p:cNvCxnSpPr>
            <a:cxnSpLocks noChangeShapeType="1"/>
            <a:stCxn id="29733" idx="7"/>
            <a:endCxn id="29729" idx="3"/>
          </p:cNvCxnSpPr>
          <p:nvPr/>
        </p:nvCxnSpPr>
        <p:spPr bwMode="auto">
          <a:xfrm flipV="1">
            <a:off x="2665413" y="4746625"/>
            <a:ext cx="138112" cy="1857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48" name="AutoShape 88">
            <a:extLst>
              <a:ext uri="{FF2B5EF4-FFF2-40B4-BE49-F238E27FC236}">
                <a16:creationId xmlns:a16="http://schemas.microsoft.com/office/drawing/2014/main" id="{CE408D8C-0929-D747-83F1-63D14B6E65D9}"/>
              </a:ext>
            </a:extLst>
          </p:cNvPr>
          <p:cNvCxnSpPr>
            <a:cxnSpLocks noChangeShapeType="1"/>
            <a:stCxn id="29729" idx="7"/>
            <a:endCxn id="29731" idx="2"/>
          </p:cNvCxnSpPr>
          <p:nvPr/>
        </p:nvCxnSpPr>
        <p:spPr bwMode="auto">
          <a:xfrm flipV="1">
            <a:off x="2882900" y="4519613"/>
            <a:ext cx="114300" cy="1222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49" name="AutoShape 89">
            <a:extLst>
              <a:ext uri="{FF2B5EF4-FFF2-40B4-BE49-F238E27FC236}">
                <a16:creationId xmlns:a16="http://schemas.microsoft.com/office/drawing/2014/main" id="{96DE5E75-3AA2-AA44-A241-4A4FA500F043}"/>
              </a:ext>
            </a:extLst>
          </p:cNvPr>
          <p:cNvCxnSpPr>
            <a:cxnSpLocks noChangeShapeType="1"/>
            <a:stCxn id="29726" idx="0"/>
            <a:endCxn id="29733" idx="3"/>
          </p:cNvCxnSpPr>
          <p:nvPr/>
        </p:nvCxnSpPr>
        <p:spPr bwMode="auto">
          <a:xfrm flipV="1">
            <a:off x="2570163" y="5037138"/>
            <a:ext cx="14287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50" name="AutoShape 90">
            <a:extLst>
              <a:ext uri="{FF2B5EF4-FFF2-40B4-BE49-F238E27FC236}">
                <a16:creationId xmlns:a16="http://schemas.microsoft.com/office/drawing/2014/main" id="{A5B49130-2C15-6048-A401-DBD2098E6026}"/>
              </a:ext>
            </a:extLst>
          </p:cNvPr>
          <p:cNvCxnSpPr>
            <a:cxnSpLocks noChangeShapeType="1"/>
            <a:stCxn id="29734" idx="0"/>
            <a:endCxn id="29726" idx="4"/>
          </p:cNvCxnSpPr>
          <p:nvPr/>
        </p:nvCxnSpPr>
        <p:spPr bwMode="auto">
          <a:xfrm flipH="1" flipV="1">
            <a:off x="2570163" y="5402263"/>
            <a:ext cx="55562" cy="1539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51" name="AutoShape 91">
            <a:extLst>
              <a:ext uri="{FF2B5EF4-FFF2-40B4-BE49-F238E27FC236}">
                <a16:creationId xmlns:a16="http://schemas.microsoft.com/office/drawing/2014/main" id="{745A1B22-9F6D-274A-A0AE-6377F25678DD}"/>
              </a:ext>
            </a:extLst>
          </p:cNvPr>
          <p:cNvCxnSpPr>
            <a:cxnSpLocks noChangeShapeType="1"/>
            <a:stCxn id="29730" idx="1"/>
            <a:endCxn id="29734" idx="5"/>
          </p:cNvCxnSpPr>
          <p:nvPr/>
        </p:nvCxnSpPr>
        <p:spPr bwMode="auto">
          <a:xfrm flipH="1" flipV="1">
            <a:off x="2665413" y="5676900"/>
            <a:ext cx="82550" cy="187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52" name="AutoShape 92">
            <a:extLst>
              <a:ext uri="{FF2B5EF4-FFF2-40B4-BE49-F238E27FC236}">
                <a16:creationId xmlns:a16="http://schemas.microsoft.com/office/drawing/2014/main" id="{E4AA151F-6360-E24D-A1D8-4739F6127B7E}"/>
              </a:ext>
            </a:extLst>
          </p:cNvPr>
          <p:cNvCxnSpPr>
            <a:cxnSpLocks noChangeShapeType="1"/>
            <a:stCxn id="29735" idx="1"/>
            <a:endCxn id="29730" idx="5"/>
          </p:cNvCxnSpPr>
          <p:nvPr/>
        </p:nvCxnSpPr>
        <p:spPr bwMode="auto">
          <a:xfrm flipH="1" flipV="1">
            <a:off x="2828925" y="5969000"/>
            <a:ext cx="193675" cy="127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53" name="AutoShape 93">
            <a:extLst>
              <a:ext uri="{FF2B5EF4-FFF2-40B4-BE49-F238E27FC236}">
                <a16:creationId xmlns:a16="http://schemas.microsoft.com/office/drawing/2014/main" id="{2A8D3111-B515-2442-A9A5-A9412A853E28}"/>
              </a:ext>
            </a:extLst>
          </p:cNvPr>
          <p:cNvCxnSpPr>
            <a:cxnSpLocks noChangeShapeType="1"/>
            <a:stCxn id="29725" idx="2"/>
            <a:endCxn id="29735" idx="6"/>
          </p:cNvCxnSpPr>
          <p:nvPr/>
        </p:nvCxnSpPr>
        <p:spPr bwMode="auto">
          <a:xfrm flipH="1" flipV="1">
            <a:off x="3127375" y="6148388"/>
            <a:ext cx="252413" cy="1174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54" name="AutoShape 94">
            <a:extLst>
              <a:ext uri="{FF2B5EF4-FFF2-40B4-BE49-F238E27FC236}">
                <a16:creationId xmlns:a16="http://schemas.microsoft.com/office/drawing/2014/main" id="{EB4A2591-278B-3147-B668-BBB5B338CEC8}"/>
              </a:ext>
            </a:extLst>
          </p:cNvPr>
          <p:cNvCxnSpPr>
            <a:cxnSpLocks noChangeShapeType="1"/>
            <a:stCxn id="29736" idx="3"/>
            <a:endCxn id="29725" idx="6"/>
          </p:cNvCxnSpPr>
          <p:nvPr/>
        </p:nvCxnSpPr>
        <p:spPr bwMode="auto">
          <a:xfrm flipH="1">
            <a:off x="3508375" y="6257925"/>
            <a:ext cx="223838" cy="7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55" name="Text Box 95">
            <a:extLst>
              <a:ext uri="{FF2B5EF4-FFF2-40B4-BE49-F238E27FC236}">
                <a16:creationId xmlns:a16="http://schemas.microsoft.com/office/drawing/2014/main" id="{3A96BE37-516E-7A44-9F5E-E3118EFC2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775" y="5070475"/>
            <a:ext cx="5175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c</a:t>
            </a:r>
            <a:r>
              <a:rPr lang="en-US" altLang="en-US" baseline="-25000"/>
              <a:t>0</a:t>
            </a:r>
          </a:p>
        </p:txBody>
      </p:sp>
      <p:sp>
        <p:nvSpPr>
          <p:cNvPr id="29756" name="Oval 125">
            <a:extLst>
              <a:ext uri="{FF2B5EF4-FFF2-40B4-BE49-F238E27FC236}">
                <a16:creationId xmlns:a16="http://schemas.microsoft.com/office/drawing/2014/main" id="{DD5D2AD6-2A35-5B4F-8F6E-A825F0D1A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1828800"/>
            <a:ext cx="111125" cy="11906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57" name="Oval 126">
            <a:extLst>
              <a:ext uri="{FF2B5EF4-FFF2-40B4-BE49-F238E27FC236}">
                <a16:creationId xmlns:a16="http://schemas.microsoft.com/office/drawing/2014/main" id="{7CB06D60-E46A-5841-A88D-8F296FB95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00" y="2760663"/>
            <a:ext cx="111125" cy="1174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58" name="Oval 127">
            <a:extLst>
              <a:ext uri="{FF2B5EF4-FFF2-40B4-BE49-F238E27FC236}">
                <a16:creationId xmlns:a16="http://schemas.microsoft.com/office/drawing/2014/main" id="{39840DB2-1E22-3C43-B317-17192B113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713" y="3690938"/>
            <a:ext cx="111125" cy="119062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59" name="Oval 128">
            <a:extLst>
              <a:ext uri="{FF2B5EF4-FFF2-40B4-BE49-F238E27FC236}">
                <a16:creationId xmlns:a16="http://schemas.microsoft.com/office/drawing/2014/main" id="{5DFA58B1-589F-3441-8E44-C84460B1C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760663"/>
            <a:ext cx="111125" cy="1174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60" name="Oval 129">
            <a:extLst>
              <a:ext uri="{FF2B5EF4-FFF2-40B4-BE49-F238E27FC236}">
                <a16:creationId xmlns:a16="http://schemas.microsoft.com/office/drawing/2014/main" id="{C3DE1C57-0C40-1E45-84E8-D0C9A903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75" y="2060575"/>
            <a:ext cx="109538" cy="1206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61" name="Oval 130">
            <a:extLst>
              <a:ext uri="{FF2B5EF4-FFF2-40B4-BE49-F238E27FC236}">
                <a16:creationId xmlns:a16="http://schemas.microsoft.com/office/drawing/2014/main" id="{F8FAB676-7119-8E44-9D25-C0BCB69A9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75" y="3457575"/>
            <a:ext cx="109538" cy="1206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62" name="Oval 131">
            <a:extLst>
              <a:ext uri="{FF2B5EF4-FFF2-40B4-BE49-F238E27FC236}">
                <a16:creationId xmlns:a16="http://schemas.microsoft.com/office/drawing/2014/main" id="{B3B62677-B449-D242-9CAB-3A54B0F7F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050" y="2120900"/>
            <a:ext cx="111125" cy="1174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63" name="Oval 132">
            <a:extLst>
              <a:ext uri="{FF2B5EF4-FFF2-40B4-BE49-F238E27FC236}">
                <a16:creationId xmlns:a16="http://schemas.microsoft.com/office/drawing/2014/main" id="{394E41F5-DE5B-B642-9402-80A6E1FBF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488" y="3341688"/>
            <a:ext cx="112712" cy="119062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64" name="Oval 133">
            <a:extLst>
              <a:ext uri="{FF2B5EF4-FFF2-40B4-BE49-F238E27FC236}">
                <a16:creationId xmlns:a16="http://schemas.microsoft.com/office/drawing/2014/main" id="{FC69C81F-7ACC-D94E-BA61-99E0EA228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1946275"/>
            <a:ext cx="111125" cy="1174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65" name="Oval 134">
            <a:extLst>
              <a:ext uri="{FF2B5EF4-FFF2-40B4-BE49-F238E27FC236}">
                <a16:creationId xmlns:a16="http://schemas.microsoft.com/office/drawing/2014/main" id="{E67869FA-09A5-B443-8867-6851259BD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763" y="1885950"/>
            <a:ext cx="111125" cy="1206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66" name="Oval 135">
            <a:extLst>
              <a:ext uri="{FF2B5EF4-FFF2-40B4-BE49-F238E27FC236}">
                <a16:creationId xmlns:a16="http://schemas.microsoft.com/office/drawing/2014/main" id="{B30971CC-EB49-534D-9E65-CCDDF5D2D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2411413"/>
            <a:ext cx="112713" cy="1174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67" name="Oval 136">
            <a:extLst>
              <a:ext uri="{FF2B5EF4-FFF2-40B4-BE49-F238E27FC236}">
                <a16:creationId xmlns:a16="http://schemas.microsoft.com/office/drawing/2014/main" id="{018D8CD1-9E67-4A48-AD11-E9F20CD84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3051175"/>
            <a:ext cx="112713" cy="11906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68" name="Oval 137">
            <a:extLst>
              <a:ext uri="{FF2B5EF4-FFF2-40B4-BE49-F238E27FC236}">
                <a16:creationId xmlns:a16="http://schemas.microsoft.com/office/drawing/2014/main" id="{36286926-7E70-9F40-B73B-28DEF102B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3575050"/>
            <a:ext cx="111125" cy="1174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69" name="Oval 138">
            <a:extLst>
              <a:ext uri="{FF2B5EF4-FFF2-40B4-BE49-F238E27FC236}">
                <a16:creationId xmlns:a16="http://schemas.microsoft.com/office/drawing/2014/main" id="{8D685C4D-3111-B64B-BF1C-07ACA03BC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738" y="3632200"/>
            <a:ext cx="111125" cy="1206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70" name="Oval 139">
            <a:extLst>
              <a:ext uri="{FF2B5EF4-FFF2-40B4-BE49-F238E27FC236}">
                <a16:creationId xmlns:a16="http://schemas.microsoft.com/office/drawing/2014/main" id="{ED4F1916-D488-894D-95B1-F2D640539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863" y="2352675"/>
            <a:ext cx="111125" cy="11906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71" name="Oval 140">
            <a:extLst>
              <a:ext uri="{FF2B5EF4-FFF2-40B4-BE49-F238E27FC236}">
                <a16:creationId xmlns:a16="http://schemas.microsoft.com/office/drawing/2014/main" id="{E0CC9254-2B30-4B4D-9017-1653D7E79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863" y="3167063"/>
            <a:ext cx="111125" cy="119062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9772" name="AutoShape 141">
            <a:extLst>
              <a:ext uri="{FF2B5EF4-FFF2-40B4-BE49-F238E27FC236}">
                <a16:creationId xmlns:a16="http://schemas.microsoft.com/office/drawing/2014/main" id="{F3CA7164-96EE-7C42-BD94-70A46A54E3CD}"/>
              </a:ext>
            </a:extLst>
          </p:cNvPr>
          <p:cNvCxnSpPr>
            <a:cxnSpLocks noChangeShapeType="1"/>
            <a:stCxn id="29764" idx="7"/>
            <a:endCxn id="29756" idx="2"/>
          </p:cNvCxnSpPr>
          <p:nvPr/>
        </p:nvCxnSpPr>
        <p:spPr bwMode="auto">
          <a:xfrm flipV="1">
            <a:off x="4397375" y="1887538"/>
            <a:ext cx="223838" cy="650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73" name="AutoShape 142">
            <a:extLst>
              <a:ext uri="{FF2B5EF4-FFF2-40B4-BE49-F238E27FC236}">
                <a16:creationId xmlns:a16="http://schemas.microsoft.com/office/drawing/2014/main" id="{FF67E73C-69DD-BD4C-95D0-5CC8011DF59F}"/>
              </a:ext>
            </a:extLst>
          </p:cNvPr>
          <p:cNvCxnSpPr>
            <a:cxnSpLocks noChangeShapeType="1"/>
            <a:stCxn id="29756" idx="6"/>
            <a:endCxn id="29765" idx="1"/>
          </p:cNvCxnSpPr>
          <p:nvPr/>
        </p:nvCxnSpPr>
        <p:spPr bwMode="auto">
          <a:xfrm>
            <a:off x="4749800" y="1887538"/>
            <a:ext cx="223838" cy="79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74" name="AutoShape 143">
            <a:extLst>
              <a:ext uri="{FF2B5EF4-FFF2-40B4-BE49-F238E27FC236}">
                <a16:creationId xmlns:a16="http://schemas.microsoft.com/office/drawing/2014/main" id="{9F0BAF78-1F5E-FF4D-A351-97CDBA7ED440}"/>
              </a:ext>
            </a:extLst>
          </p:cNvPr>
          <p:cNvCxnSpPr>
            <a:cxnSpLocks noChangeShapeType="1"/>
            <a:stCxn id="29765" idx="6"/>
            <a:endCxn id="29760" idx="1"/>
          </p:cNvCxnSpPr>
          <p:nvPr/>
        </p:nvCxnSpPr>
        <p:spPr bwMode="auto">
          <a:xfrm>
            <a:off x="5078413" y="1946275"/>
            <a:ext cx="223837" cy="1222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75" name="AutoShape 144">
            <a:extLst>
              <a:ext uri="{FF2B5EF4-FFF2-40B4-BE49-F238E27FC236}">
                <a16:creationId xmlns:a16="http://schemas.microsoft.com/office/drawing/2014/main" id="{AF7901EE-D50A-6B44-81E1-E9E3ACE18201}"/>
              </a:ext>
            </a:extLst>
          </p:cNvPr>
          <p:cNvCxnSpPr>
            <a:cxnSpLocks noChangeShapeType="1"/>
            <a:stCxn id="29760" idx="5"/>
          </p:cNvCxnSpPr>
          <p:nvPr/>
        </p:nvCxnSpPr>
        <p:spPr bwMode="auto">
          <a:xfrm>
            <a:off x="5380038" y="2176463"/>
            <a:ext cx="123825" cy="1793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76" name="AutoShape 145">
            <a:extLst>
              <a:ext uri="{FF2B5EF4-FFF2-40B4-BE49-F238E27FC236}">
                <a16:creationId xmlns:a16="http://schemas.microsoft.com/office/drawing/2014/main" id="{8DE476A6-35CA-484B-BF63-E4E0EEFFEE5A}"/>
              </a:ext>
            </a:extLst>
          </p:cNvPr>
          <p:cNvCxnSpPr>
            <a:cxnSpLocks noChangeShapeType="1"/>
            <a:stCxn id="29770" idx="5"/>
            <a:endCxn id="29757" idx="0"/>
          </p:cNvCxnSpPr>
          <p:nvPr/>
        </p:nvCxnSpPr>
        <p:spPr bwMode="auto">
          <a:xfrm>
            <a:off x="5599113" y="2463800"/>
            <a:ext cx="69850" cy="2873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77" name="AutoShape 146">
            <a:extLst>
              <a:ext uri="{FF2B5EF4-FFF2-40B4-BE49-F238E27FC236}">
                <a16:creationId xmlns:a16="http://schemas.microsoft.com/office/drawing/2014/main" id="{F51F43AC-6CEE-C449-B194-FFA1C65340AC}"/>
              </a:ext>
            </a:extLst>
          </p:cNvPr>
          <p:cNvCxnSpPr>
            <a:cxnSpLocks noChangeShapeType="1"/>
            <a:stCxn id="29757" idx="4"/>
            <a:endCxn id="29771" idx="7"/>
          </p:cNvCxnSpPr>
          <p:nvPr/>
        </p:nvCxnSpPr>
        <p:spPr bwMode="auto">
          <a:xfrm flipH="1">
            <a:off x="5599113" y="2887663"/>
            <a:ext cx="69850" cy="287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78" name="AutoShape 147">
            <a:extLst>
              <a:ext uri="{FF2B5EF4-FFF2-40B4-BE49-F238E27FC236}">
                <a16:creationId xmlns:a16="http://schemas.microsoft.com/office/drawing/2014/main" id="{798EB8B6-DF0B-8440-924C-6DB92FE59B21}"/>
              </a:ext>
            </a:extLst>
          </p:cNvPr>
          <p:cNvCxnSpPr>
            <a:cxnSpLocks noChangeShapeType="1"/>
            <a:stCxn id="29771" idx="3"/>
            <a:endCxn id="29761" idx="7"/>
          </p:cNvCxnSpPr>
          <p:nvPr/>
        </p:nvCxnSpPr>
        <p:spPr bwMode="auto">
          <a:xfrm flipH="1">
            <a:off x="5380038" y="3278188"/>
            <a:ext cx="139700" cy="187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79" name="AutoShape 148">
            <a:extLst>
              <a:ext uri="{FF2B5EF4-FFF2-40B4-BE49-F238E27FC236}">
                <a16:creationId xmlns:a16="http://schemas.microsoft.com/office/drawing/2014/main" id="{3EB26DD0-D15C-B940-BDBE-186A8ADCF316}"/>
              </a:ext>
            </a:extLst>
          </p:cNvPr>
          <p:cNvCxnSpPr>
            <a:cxnSpLocks noChangeShapeType="1"/>
            <a:stCxn id="29761" idx="3"/>
            <a:endCxn id="29769" idx="6"/>
          </p:cNvCxnSpPr>
          <p:nvPr/>
        </p:nvCxnSpPr>
        <p:spPr bwMode="auto">
          <a:xfrm flipH="1">
            <a:off x="5132388" y="3570288"/>
            <a:ext cx="169862" cy="1222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80" name="AutoShape 149">
            <a:extLst>
              <a:ext uri="{FF2B5EF4-FFF2-40B4-BE49-F238E27FC236}">
                <a16:creationId xmlns:a16="http://schemas.microsoft.com/office/drawing/2014/main" id="{D326FB72-7AB6-2444-A819-1936518F68C5}"/>
              </a:ext>
            </a:extLst>
          </p:cNvPr>
          <p:cNvCxnSpPr>
            <a:cxnSpLocks noChangeShapeType="1"/>
            <a:stCxn id="29766" idx="7"/>
            <a:endCxn id="29762" idx="3"/>
          </p:cNvCxnSpPr>
          <p:nvPr/>
        </p:nvCxnSpPr>
        <p:spPr bwMode="auto">
          <a:xfrm flipV="1">
            <a:off x="3960813" y="2232025"/>
            <a:ext cx="138112" cy="1857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81" name="AutoShape 150">
            <a:extLst>
              <a:ext uri="{FF2B5EF4-FFF2-40B4-BE49-F238E27FC236}">
                <a16:creationId xmlns:a16="http://schemas.microsoft.com/office/drawing/2014/main" id="{8F633F91-4355-0E48-9470-0EC0B3A5B88B}"/>
              </a:ext>
            </a:extLst>
          </p:cNvPr>
          <p:cNvCxnSpPr>
            <a:cxnSpLocks noChangeShapeType="1"/>
            <a:stCxn id="29762" idx="7"/>
            <a:endCxn id="29764" idx="2"/>
          </p:cNvCxnSpPr>
          <p:nvPr/>
        </p:nvCxnSpPr>
        <p:spPr bwMode="auto">
          <a:xfrm flipV="1">
            <a:off x="4178300" y="2005013"/>
            <a:ext cx="114300" cy="1222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82" name="AutoShape 151">
            <a:extLst>
              <a:ext uri="{FF2B5EF4-FFF2-40B4-BE49-F238E27FC236}">
                <a16:creationId xmlns:a16="http://schemas.microsoft.com/office/drawing/2014/main" id="{2550C4D1-5F21-D349-B641-5AE0EB5BD0D6}"/>
              </a:ext>
            </a:extLst>
          </p:cNvPr>
          <p:cNvCxnSpPr>
            <a:cxnSpLocks noChangeShapeType="1"/>
            <a:stCxn id="29759" idx="0"/>
            <a:endCxn id="29766" idx="3"/>
          </p:cNvCxnSpPr>
          <p:nvPr/>
        </p:nvCxnSpPr>
        <p:spPr bwMode="auto">
          <a:xfrm flipV="1">
            <a:off x="3865563" y="2522538"/>
            <a:ext cx="14287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83" name="AutoShape 152">
            <a:extLst>
              <a:ext uri="{FF2B5EF4-FFF2-40B4-BE49-F238E27FC236}">
                <a16:creationId xmlns:a16="http://schemas.microsoft.com/office/drawing/2014/main" id="{0DC99DFF-F5D8-A747-9F6A-DDF0EDB66E59}"/>
              </a:ext>
            </a:extLst>
          </p:cNvPr>
          <p:cNvCxnSpPr>
            <a:cxnSpLocks noChangeShapeType="1"/>
            <a:stCxn id="29767" idx="0"/>
            <a:endCxn id="29759" idx="4"/>
          </p:cNvCxnSpPr>
          <p:nvPr/>
        </p:nvCxnSpPr>
        <p:spPr bwMode="auto">
          <a:xfrm flipH="1" flipV="1">
            <a:off x="3865563" y="2887663"/>
            <a:ext cx="55562" cy="1539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84" name="AutoShape 153">
            <a:extLst>
              <a:ext uri="{FF2B5EF4-FFF2-40B4-BE49-F238E27FC236}">
                <a16:creationId xmlns:a16="http://schemas.microsoft.com/office/drawing/2014/main" id="{85014B70-F5E2-D746-B006-55CCF2AB2AED}"/>
              </a:ext>
            </a:extLst>
          </p:cNvPr>
          <p:cNvCxnSpPr>
            <a:cxnSpLocks noChangeShapeType="1"/>
            <a:stCxn id="29763" idx="1"/>
            <a:endCxn id="29767" idx="5"/>
          </p:cNvCxnSpPr>
          <p:nvPr/>
        </p:nvCxnSpPr>
        <p:spPr bwMode="auto">
          <a:xfrm flipH="1" flipV="1">
            <a:off x="3960813" y="3162300"/>
            <a:ext cx="82550" cy="187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85" name="AutoShape 154">
            <a:extLst>
              <a:ext uri="{FF2B5EF4-FFF2-40B4-BE49-F238E27FC236}">
                <a16:creationId xmlns:a16="http://schemas.microsoft.com/office/drawing/2014/main" id="{0DFB44F5-C1D8-984B-BBC5-19404E6950D8}"/>
              </a:ext>
            </a:extLst>
          </p:cNvPr>
          <p:cNvCxnSpPr>
            <a:cxnSpLocks noChangeShapeType="1"/>
            <a:stCxn id="29768" idx="1"/>
            <a:endCxn id="29763" idx="5"/>
          </p:cNvCxnSpPr>
          <p:nvPr/>
        </p:nvCxnSpPr>
        <p:spPr bwMode="auto">
          <a:xfrm flipH="1" flipV="1">
            <a:off x="4124325" y="3454400"/>
            <a:ext cx="193675" cy="127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86" name="AutoShape 155">
            <a:extLst>
              <a:ext uri="{FF2B5EF4-FFF2-40B4-BE49-F238E27FC236}">
                <a16:creationId xmlns:a16="http://schemas.microsoft.com/office/drawing/2014/main" id="{F49DFD58-B6BD-E647-9D26-A1599C086C34}"/>
              </a:ext>
            </a:extLst>
          </p:cNvPr>
          <p:cNvCxnSpPr>
            <a:cxnSpLocks noChangeShapeType="1"/>
            <a:stCxn id="29758" idx="2"/>
            <a:endCxn id="29768" idx="6"/>
          </p:cNvCxnSpPr>
          <p:nvPr/>
        </p:nvCxnSpPr>
        <p:spPr bwMode="auto">
          <a:xfrm flipH="1" flipV="1">
            <a:off x="4422775" y="3633788"/>
            <a:ext cx="252413" cy="1174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87" name="AutoShape 156">
            <a:extLst>
              <a:ext uri="{FF2B5EF4-FFF2-40B4-BE49-F238E27FC236}">
                <a16:creationId xmlns:a16="http://schemas.microsoft.com/office/drawing/2014/main" id="{8125729E-82E9-B542-8448-48A65C5E6029}"/>
              </a:ext>
            </a:extLst>
          </p:cNvPr>
          <p:cNvCxnSpPr>
            <a:cxnSpLocks noChangeShapeType="1"/>
            <a:stCxn id="29769" idx="3"/>
            <a:endCxn id="29758" idx="6"/>
          </p:cNvCxnSpPr>
          <p:nvPr/>
        </p:nvCxnSpPr>
        <p:spPr bwMode="auto">
          <a:xfrm flipH="1">
            <a:off x="4803775" y="3743325"/>
            <a:ext cx="223838" cy="7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88" name="Text Box 157">
            <a:extLst>
              <a:ext uri="{FF2B5EF4-FFF2-40B4-BE49-F238E27FC236}">
                <a16:creationId xmlns:a16="http://schemas.microsoft.com/office/drawing/2014/main" id="{6E47B7CC-EABA-5849-B7A3-B5968513D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175" y="2555875"/>
            <a:ext cx="5175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c</a:t>
            </a:r>
            <a:r>
              <a:rPr lang="en-US" altLang="en-US" baseline="-25000"/>
              <a:t>0</a:t>
            </a:r>
          </a:p>
        </p:txBody>
      </p:sp>
      <p:sp>
        <p:nvSpPr>
          <p:cNvPr id="29789" name="Text Box 158">
            <a:extLst>
              <a:ext uri="{FF2B5EF4-FFF2-40B4-BE49-F238E27FC236}">
                <a16:creationId xmlns:a16="http://schemas.microsoft.com/office/drawing/2014/main" id="{2438D404-CFF0-6049-927B-DACAC74DF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7956922" cy="160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Showed that given c, r, there are cycles C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, C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such that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if G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 = C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 and G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= C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Math B" pitchFamily="2" charset="2"/>
              </a:rPr>
              <a:t>+ </a:t>
            </a:r>
            <a:r>
              <a:rPr lang="en-US" altLang="en-US" sz="2400" dirty="0"/>
              <a:t>C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then Duplicator can win the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(c, r)-game over G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, G</a:t>
            </a:r>
            <a:r>
              <a:rPr lang="en-US" altLang="en-US" sz="2400" baseline="-25000" dirty="0"/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val 2">
            <a:extLst>
              <a:ext uri="{FF2B5EF4-FFF2-40B4-BE49-F238E27FC236}">
                <a16:creationId xmlns:a16="http://schemas.microsoft.com/office/drawing/2014/main" id="{CC824A2D-38BB-884B-9841-6DE63BDC8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275" y="4800600"/>
            <a:ext cx="130175" cy="134938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3" name="Oval 3">
            <a:extLst>
              <a:ext uri="{FF2B5EF4-FFF2-40B4-BE49-F238E27FC236}">
                <a16:creationId xmlns:a16="http://schemas.microsoft.com/office/drawing/2014/main" id="{E9162D73-8A59-C049-A8CA-6CE6F0692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75" y="5989638"/>
            <a:ext cx="130175" cy="1349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4" name="Oval 4">
            <a:extLst>
              <a:ext uri="{FF2B5EF4-FFF2-40B4-BE49-F238E27FC236}">
                <a16:creationId xmlns:a16="http://schemas.microsoft.com/office/drawing/2014/main" id="{EFFF9E1D-A7C5-4B4B-BDA4-D8C86CAF1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461000"/>
            <a:ext cx="130175" cy="134938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5" name="Oval 5">
            <a:extLst>
              <a:ext uri="{FF2B5EF4-FFF2-40B4-BE49-F238E27FC236}">
                <a16:creationId xmlns:a16="http://schemas.microsoft.com/office/drawing/2014/main" id="{642FBC9E-6C25-ED41-85C4-A917463D4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450" y="5395913"/>
            <a:ext cx="130175" cy="1333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6" name="Oval 6">
            <a:extLst>
              <a:ext uri="{FF2B5EF4-FFF2-40B4-BE49-F238E27FC236}">
                <a16:creationId xmlns:a16="http://schemas.microsoft.com/office/drawing/2014/main" id="{8A995378-E855-5345-95D8-1154C2D12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100" y="5130800"/>
            <a:ext cx="130175" cy="134938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7" name="Oval 7">
            <a:extLst>
              <a:ext uri="{FF2B5EF4-FFF2-40B4-BE49-F238E27FC236}">
                <a16:creationId xmlns:a16="http://schemas.microsoft.com/office/drawing/2014/main" id="{2AB3EAE3-B466-AD42-89DB-3E6EA673B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188" y="4932363"/>
            <a:ext cx="130175" cy="1349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8" name="Oval 8">
            <a:extLst>
              <a:ext uri="{FF2B5EF4-FFF2-40B4-BE49-F238E27FC236}">
                <a16:creationId xmlns:a16="http://schemas.microsoft.com/office/drawing/2014/main" id="{5802DB8A-24A0-2F47-82ED-A5778EA08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4867275"/>
            <a:ext cx="130175" cy="134938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9" name="Oval 9">
            <a:extLst>
              <a:ext uri="{FF2B5EF4-FFF2-40B4-BE49-F238E27FC236}">
                <a16:creationId xmlns:a16="http://schemas.microsoft.com/office/drawing/2014/main" id="{57D2173A-F8B7-A341-AFD1-95E667587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0" y="5726113"/>
            <a:ext cx="130175" cy="1349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0" name="Oval 10">
            <a:extLst>
              <a:ext uri="{FF2B5EF4-FFF2-40B4-BE49-F238E27FC236}">
                <a16:creationId xmlns:a16="http://schemas.microsoft.com/office/drawing/2014/main" id="{1BD80388-4482-9A4D-A1D4-8108820CB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5921375"/>
            <a:ext cx="130175" cy="134938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1" name="Oval 11">
            <a:extLst>
              <a:ext uri="{FF2B5EF4-FFF2-40B4-BE49-F238E27FC236}">
                <a16:creationId xmlns:a16="http://schemas.microsoft.com/office/drawing/2014/main" id="{1FAE55F4-B0D6-8C41-8B5C-F4DF95B75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5129213"/>
            <a:ext cx="130175" cy="1349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2" name="Oval 12">
            <a:extLst>
              <a:ext uri="{FF2B5EF4-FFF2-40B4-BE49-F238E27FC236}">
                <a16:creationId xmlns:a16="http://schemas.microsoft.com/office/drawing/2014/main" id="{90C36F88-F4D1-1148-95BD-6D87ADED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5659438"/>
            <a:ext cx="130175" cy="1349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3" name="Oval 13">
            <a:extLst>
              <a:ext uri="{FF2B5EF4-FFF2-40B4-BE49-F238E27FC236}">
                <a16:creationId xmlns:a16="http://schemas.microsoft.com/office/drawing/2014/main" id="{A53CE4C4-AB5A-4542-9D4A-420BD3DCE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5857875"/>
            <a:ext cx="130175" cy="134938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30734" name="AutoShape 14">
            <a:extLst>
              <a:ext uri="{FF2B5EF4-FFF2-40B4-BE49-F238E27FC236}">
                <a16:creationId xmlns:a16="http://schemas.microsoft.com/office/drawing/2014/main" id="{5EF522BF-21B1-5645-9B0C-CD06DAC37E8B}"/>
              </a:ext>
            </a:extLst>
          </p:cNvPr>
          <p:cNvCxnSpPr>
            <a:cxnSpLocks noChangeShapeType="1"/>
            <a:stCxn id="30727" idx="7"/>
            <a:endCxn id="30722" idx="2"/>
          </p:cNvCxnSpPr>
          <p:nvPr/>
        </p:nvCxnSpPr>
        <p:spPr bwMode="auto">
          <a:xfrm flipV="1">
            <a:off x="5929313" y="4867275"/>
            <a:ext cx="196850" cy="73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5" name="AutoShape 15">
            <a:extLst>
              <a:ext uri="{FF2B5EF4-FFF2-40B4-BE49-F238E27FC236}">
                <a16:creationId xmlns:a16="http://schemas.microsoft.com/office/drawing/2014/main" id="{30FBA1F9-71D5-F842-ACCB-E48B8C79109A}"/>
              </a:ext>
            </a:extLst>
          </p:cNvPr>
          <p:cNvCxnSpPr>
            <a:cxnSpLocks noChangeShapeType="1"/>
            <a:stCxn id="30722" idx="6"/>
            <a:endCxn id="30728" idx="2"/>
          </p:cNvCxnSpPr>
          <p:nvPr/>
        </p:nvCxnSpPr>
        <p:spPr bwMode="auto">
          <a:xfrm>
            <a:off x="6278563" y="4867275"/>
            <a:ext cx="166687" cy="66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6" name="AutoShape 16">
            <a:extLst>
              <a:ext uri="{FF2B5EF4-FFF2-40B4-BE49-F238E27FC236}">
                <a16:creationId xmlns:a16="http://schemas.microsoft.com/office/drawing/2014/main" id="{C585ED12-F05F-1643-96BF-B6800CE6F2A8}"/>
              </a:ext>
            </a:extLst>
          </p:cNvPr>
          <p:cNvCxnSpPr>
            <a:cxnSpLocks noChangeShapeType="1"/>
            <a:stCxn id="30728" idx="5"/>
            <a:endCxn id="30731" idx="1"/>
          </p:cNvCxnSpPr>
          <p:nvPr/>
        </p:nvCxnSpPr>
        <p:spPr bwMode="auto">
          <a:xfrm>
            <a:off x="6567488" y="4992688"/>
            <a:ext cx="161925" cy="1444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7" name="AutoShape 17">
            <a:extLst>
              <a:ext uri="{FF2B5EF4-FFF2-40B4-BE49-F238E27FC236}">
                <a16:creationId xmlns:a16="http://schemas.microsoft.com/office/drawing/2014/main" id="{BF172E2D-4363-F944-AB1A-F01BF8913F50}"/>
              </a:ext>
            </a:extLst>
          </p:cNvPr>
          <p:cNvCxnSpPr>
            <a:cxnSpLocks noChangeShapeType="1"/>
            <a:stCxn id="30731" idx="5"/>
            <a:endCxn id="30725" idx="0"/>
          </p:cNvCxnSpPr>
          <p:nvPr/>
        </p:nvCxnSpPr>
        <p:spPr bwMode="auto">
          <a:xfrm>
            <a:off x="6823075" y="5256213"/>
            <a:ext cx="17463" cy="128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8" name="AutoShape 18">
            <a:extLst>
              <a:ext uri="{FF2B5EF4-FFF2-40B4-BE49-F238E27FC236}">
                <a16:creationId xmlns:a16="http://schemas.microsoft.com/office/drawing/2014/main" id="{9E267306-0570-AA47-83A1-F84025CC1000}"/>
              </a:ext>
            </a:extLst>
          </p:cNvPr>
          <p:cNvCxnSpPr>
            <a:cxnSpLocks noChangeShapeType="1"/>
            <a:stCxn id="30725" idx="4"/>
            <a:endCxn id="30732" idx="7"/>
          </p:cNvCxnSpPr>
          <p:nvPr/>
        </p:nvCxnSpPr>
        <p:spPr bwMode="auto">
          <a:xfrm flipH="1">
            <a:off x="6823075" y="5540375"/>
            <a:ext cx="17463" cy="127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9" name="AutoShape 19">
            <a:extLst>
              <a:ext uri="{FF2B5EF4-FFF2-40B4-BE49-F238E27FC236}">
                <a16:creationId xmlns:a16="http://schemas.microsoft.com/office/drawing/2014/main" id="{62E5E96C-7B27-1C42-AEAF-B60B56C4339B}"/>
              </a:ext>
            </a:extLst>
          </p:cNvPr>
          <p:cNvCxnSpPr>
            <a:cxnSpLocks noChangeShapeType="1"/>
            <a:stCxn id="30726" idx="7"/>
            <a:endCxn id="30727" idx="3"/>
          </p:cNvCxnSpPr>
          <p:nvPr/>
        </p:nvCxnSpPr>
        <p:spPr bwMode="auto">
          <a:xfrm flipV="1">
            <a:off x="5738813" y="5059363"/>
            <a:ext cx="98425" cy="793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0" name="AutoShape 20">
            <a:extLst>
              <a:ext uri="{FF2B5EF4-FFF2-40B4-BE49-F238E27FC236}">
                <a16:creationId xmlns:a16="http://schemas.microsoft.com/office/drawing/2014/main" id="{A5BE0304-7F18-8141-A763-2FDCCD38ECC0}"/>
              </a:ext>
            </a:extLst>
          </p:cNvPr>
          <p:cNvCxnSpPr>
            <a:cxnSpLocks noChangeShapeType="1"/>
            <a:stCxn id="30724" idx="0"/>
            <a:endCxn id="30726" idx="3"/>
          </p:cNvCxnSpPr>
          <p:nvPr/>
        </p:nvCxnSpPr>
        <p:spPr bwMode="auto">
          <a:xfrm flipV="1">
            <a:off x="5627688" y="5257800"/>
            <a:ext cx="17462" cy="1920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1" name="AutoShape 21">
            <a:extLst>
              <a:ext uri="{FF2B5EF4-FFF2-40B4-BE49-F238E27FC236}">
                <a16:creationId xmlns:a16="http://schemas.microsoft.com/office/drawing/2014/main" id="{63AE0870-9DEE-7640-AB0A-73CD67264B04}"/>
              </a:ext>
            </a:extLst>
          </p:cNvPr>
          <p:cNvCxnSpPr>
            <a:cxnSpLocks noChangeShapeType="1"/>
            <a:stCxn id="30729" idx="1"/>
            <a:endCxn id="30724" idx="4"/>
          </p:cNvCxnSpPr>
          <p:nvPr/>
        </p:nvCxnSpPr>
        <p:spPr bwMode="auto">
          <a:xfrm flipH="1" flipV="1">
            <a:off x="5627688" y="5607050"/>
            <a:ext cx="80962" cy="127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2" name="AutoShape 22">
            <a:extLst>
              <a:ext uri="{FF2B5EF4-FFF2-40B4-BE49-F238E27FC236}">
                <a16:creationId xmlns:a16="http://schemas.microsoft.com/office/drawing/2014/main" id="{47720F5A-6532-FF46-8112-72AB1180FB0D}"/>
              </a:ext>
            </a:extLst>
          </p:cNvPr>
          <p:cNvCxnSpPr>
            <a:cxnSpLocks noChangeShapeType="1"/>
            <a:stCxn id="30730" idx="1"/>
            <a:endCxn id="30729" idx="5"/>
          </p:cNvCxnSpPr>
          <p:nvPr/>
        </p:nvCxnSpPr>
        <p:spPr bwMode="auto">
          <a:xfrm flipH="1" flipV="1">
            <a:off x="5802313" y="5851525"/>
            <a:ext cx="100012" cy="777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3" name="AutoShape 23">
            <a:extLst>
              <a:ext uri="{FF2B5EF4-FFF2-40B4-BE49-F238E27FC236}">
                <a16:creationId xmlns:a16="http://schemas.microsoft.com/office/drawing/2014/main" id="{69EA6F05-D94C-0645-86DA-07B2356A2F55}"/>
              </a:ext>
            </a:extLst>
          </p:cNvPr>
          <p:cNvCxnSpPr>
            <a:cxnSpLocks noChangeShapeType="1"/>
            <a:stCxn id="30723" idx="2"/>
            <a:endCxn id="30730" idx="6"/>
          </p:cNvCxnSpPr>
          <p:nvPr/>
        </p:nvCxnSpPr>
        <p:spPr bwMode="auto">
          <a:xfrm flipH="1" flipV="1">
            <a:off x="6024563" y="5988050"/>
            <a:ext cx="165100" cy="69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4" name="AutoShape 24">
            <a:extLst>
              <a:ext uri="{FF2B5EF4-FFF2-40B4-BE49-F238E27FC236}">
                <a16:creationId xmlns:a16="http://schemas.microsoft.com/office/drawing/2014/main" id="{6CDE0327-2CF3-BD4B-B56D-74C7DB8B4AEB}"/>
              </a:ext>
            </a:extLst>
          </p:cNvPr>
          <p:cNvCxnSpPr>
            <a:cxnSpLocks noChangeShapeType="1"/>
            <a:stCxn id="30733" idx="3"/>
            <a:endCxn id="30723" idx="6"/>
          </p:cNvCxnSpPr>
          <p:nvPr/>
        </p:nvCxnSpPr>
        <p:spPr bwMode="auto">
          <a:xfrm flipH="1">
            <a:off x="6342063" y="5984875"/>
            <a:ext cx="196850" cy="73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5" name="AutoShape 25">
            <a:extLst>
              <a:ext uri="{FF2B5EF4-FFF2-40B4-BE49-F238E27FC236}">
                <a16:creationId xmlns:a16="http://schemas.microsoft.com/office/drawing/2014/main" id="{4C213E33-87B2-E647-AEB3-C7BFE8078F6C}"/>
              </a:ext>
            </a:extLst>
          </p:cNvPr>
          <p:cNvCxnSpPr>
            <a:cxnSpLocks noChangeShapeType="1"/>
            <a:stCxn id="30732" idx="3"/>
            <a:endCxn id="30733" idx="7"/>
          </p:cNvCxnSpPr>
          <p:nvPr/>
        </p:nvCxnSpPr>
        <p:spPr bwMode="auto">
          <a:xfrm flipH="1">
            <a:off x="6630988" y="5786438"/>
            <a:ext cx="98425" cy="793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46" name="Text Box 26">
            <a:extLst>
              <a:ext uri="{FF2B5EF4-FFF2-40B4-BE49-F238E27FC236}">
                <a16:creationId xmlns:a16="http://schemas.microsoft.com/office/drawing/2014/main" id="{A16BC88F-717F-8E4C-A0A0-C3DE18DC7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5262563"/>
            <a:ext cx="5175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c</a:t>
            </a:r>
            <a:r>
              <a:rPr lang="en-US" altLang="en-US" baseline="-25000"/>
              <a:t>1</a:t>
            </a:r>
          </a:p>
        </p:txBody>
      </p:sp>
      <p:sp>
        <p:nvSpPr>
          <p:cNvPr id="30747" name="Oval 27">
            <a:extLst>
              <a:ext uri="{FF2B5EF4-FFF2-40B4-BE49-F238E27FC236}">
                <a16:creationId xmlns:a16="http://schemas.microsoft.com/office/drawing/2014/main" id="{E2881DC9-735E-8E49-97F6-0D5B778E8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0" y="4343400"/>
            <a:ext cx="111125" cy="11906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48" name="Oval 28">
            <a:extLst>
              <a:ext uri="{FF2B5EF4-FFF2-40B4-BE49-F238E27FC236}">
                <a16:creationId xmlns:a16="http://schemas.microsoft.com/office/drawing/2014/main" id="{E1A0AB61-3407-5242-9149-C8E6AD95C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0" y="5275263"/>
            <a:ext cx="111125" cy="1174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49" name="Oval 29">
            <a:extLst>
              <a:ext uri="{FF2B5EF4-FFF2-40B4-BE49-F238E27FC236}">
                <a16:creationId xmlns:a16="http://schemas.microsoft.com/office/drawing/2014/main" id="{E62FBE48-1136-594D-B69F-B7CDF4FC3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13" y="6205538"/>
            <a:ext cx="111125" cy="119062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50" name="Oval 30">
            <a:extLst>
              <a:ext uri="{FF2B5EF4-FFF2-40B4-BE49-F238E27FC236}">
                <a16:creationId xmlns:a16="http://schemas.microsoft.com/office/drawing/2014/main" id="{C8C2C161-E969-534A-B4F2-13A2EE7BB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275263"/>
            <a:ext cx="111125" cy="1174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51" name="Oval 31">
            <a:extLst>
              <a:ext uri="{FF2B5EF4-FFF2-40B4-BE49-F238E27FC236}">
                <a16:creationId xmlns:a16="http://schemas.microsoft.com/office/drawing/2014/main" id="{AB6A47D6-6269-1E4C-90D9-7D0BF46F6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4575175"/>
            <a:ext cx="109538" cy="1206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52" name="Oval 32">
            <a:extLst>
              <a:ext uri="{FF2B5EF4-FFF2-40B4-BE49-F238E27FC236}">
                <a16:creationId xmlns:a16="http://schemas.microsoft.com/office/drawing/2014/main" id="{E6CB767C-3751-E641-97BA-935406143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5972175"/>
            <a:ext cx="109538" cy="1206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53" name="Oval 33">
            <a:extLst>
              <a:ext uri="{FF2B5EF4-FFF2-40B4-BE49-F238E27FC236}">
                <a16:creationId xmlns:a16="http://schemas.microsoft.com/office/drawing/2014/main" id="{1ECD7524-0AF3-E849-9D5F-CB19914A3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650" y="4635500"/>
            <a:ext cx="111125" cy="1174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54" name="Oval 34">
            <a:extLst>
              <a:ext uri="{FF2B5EF4-FFF2-40B4-BE49-F238E27FC236}">
                <a16:creationId xmlns:a16="http://schemas.microsoft.com/office/drawing/2014/main" id="{74AA829B-BC91-3346-9E8E-F22568625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088" y="5856288"/>
            <a:ext cx="112712" cy="119062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55" name="Oval 35">
            <a:extLst>
              <a:ext uri="{FF2B5EF4-FFF2-40B4-BE49-F238E27FC236}">
                <a16:creationId xmlns:a16="http://schemas.microsoft.com/office/drawing/2014/main" id="{E3C8D6EC-D4CF-E24D-9DDD-9E8114D72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725" y="4460875"/>
            <a:ext cx="111125" cy="1174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56" name="Oval 36">
            <a:extLst>
              <a:ext uri="{FF2B5EF4-FFF2-40B4-BE49-F238E27FC236}">
                <a16:creationId xmlns:a16="http://schemas.microsoft.com/office/drawing/2014/main" id="{E4DF8CBE-E2F3-9843-8DD9-BB0C085B0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3" y="4400550"/>
            <a:ext cx="111125" cy="1206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57" name="Oval 37">
            <a:extLst>
              <a:ext uri="{FF2B5EF4-FFF2-40B4-BE49-F238E27FC236}">
                <a16:creationId xmlns:a16="http://schemas.microsoft.com/office/drawing/2014/main" id="{30E8C295-5CDB-DD4A-B151-766DCC9C5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5" y="4926013"/>
            <a:ext cx="112713" cy="1174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58" name="Oval 38">
            <a:extLst>
              <a:ext uri="{FF2B5EF4-FFF2-40B4-BE49-F238E27FC236}">
                <a16:creationId xmlns:a16="http://schemas.microsoft.com/office/drawing/2014/main" id="{18EE6198-02FD-6F42-AC55-6C1D6B45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5" y="5565775"/>
            <a:ext cx="112713" cy="11906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59" name="Oval 39">
            <a:extLst>
              <a:ext uri="{FF2B5EF4-FFF2-40B4-BE49-F238E27FC236}">
                <a16:creationId xmlns:a16="http://schemas.microsoft.com/office/drawing/2014/main" id="{7DD8DE1A-41AC-F245-BA31-4AA833D00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725" y="6089650"/>
            <a:ext cx="111125" cy="1174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60" name="Oval 40">
            <a:extLst>
              <a:ext uri="{FF2B5EF4-FFF2-40B4-BE49-F238E27FC236}">
                <a16:creationId xmlns:a16="http://schemas.microsoft.com/office/drawing/2014/main" id="{499C01AD-2210-7C42-B38B-4FE30E869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338" y="6146800"/>
            <a:ext cx="111125" cy="1206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61" name="Oval 41">
            <a:extLst>
              <a:ext uri="{FF2B5EF4-FFF2-40B4-BE49-F238E27FC236}">
                <a16:creationId xmlns:a16="http://schemas.microsoft.com/office/drawing/2014/main" id="{4864E32D-E3D8-164D-B218-51019109D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4867275"/>
            <a:ext cx="111125" cy="11906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62" name="Oval 42">
            <a:extLst>
              <a:ext uri="{FF2B5EF4-FFF2-40B4-BE49-F238E27FC236}">
                <a16:creationId xmlns:a16="http://schemas.microsoft.com/office/drawing/2014/main" id="{F10C1A27-7048-C54C-B6A8-8B678E6BE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5681663"/>
            <a:ext cx="111125" cy="119062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30763" name="AutoShape 43">
            <a:extLst>
              <a:ext uri="{FF2B5EF4-FFF2-40B4-BE49-F238E27FC236}">
                <a16:creationId xmlns:a16="http://schemas.microsoft.com/office/drawing/2014/main" id="{5C457C1C-4468-964B-B769-031116045C57}"/>
              </a:ext>
            </a:extLst>
          </p:cNvPr>
          <p:cNvCxnSpPr>
            <a:cxnSpLocks noChangeShapeType="1"/>
            <a:stCxn id="30755" idx="7"/>
            <a:endCxn id="30747" idx="2"/>
          </p:cNvCxnSpPr>
          <p:nvPr/>
        </p:nvCxnSpPr>
        <p:spPr bwMode="auto">
          <a:xfrm flipV="1">
            <a:off x="3101975" y="4402138"/>
            <a:ext cx="223838" cy="650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4" name="AutoShape 44">
            <a:extLst>
              <a:ext uri="{FF2B5EF4-FFF2-40B4-BE49-F238E27FC236}">
                <a16:creationId xmlns:a16="http://schemas.microsoft.com/office/drawing/2014/main" id="{1E0CCC15-FFF9-C64B-BF2F-AA3D9822801C}"/>
              </a:ext>
            </a:extLst>
          </p:cNvPr>
          <p:cNvCxnSpPr>
            <a:cxnSpLocks noChangeShapeType="1"/>
            <a:stCxn id="30747" idx="6"/>
            <a:endCxn id="30756" idx="1"/>
          </p:cNvCxnSpPr>
          <p:nvPr/>
        </p:nvCxnSpPr>
        <p:spPr bwMode="auto">
          <a:xfrm>
            <a:off x="3454400" y="4402138"/>
            <a:ext cx="223838" cy="79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5" name="AutoShape 45">
            <a:extLst>
              <a:ext uri="{FF2B5EF4-FFF2-40B4-BE49-F238E27FC236}">
                <a16:creationId xmlns:a16="http://schemas.microsoft.com/office/drawing/2014/main" id="{16BBEBF7-DFD5-964F-A4DD-7436FF8FDDBD}"/>
              </a:ext>
            </a:extLst>
          </p:cNvPr>
          <p:cNvCxnSpPr>
            <a:cxnSpLocks noChangeShapeType="1"/>
            <a:stCxn id="30756" idx="6"/>
            <a:endCxn id="30751" idx="1"/>
          </p:cNvCxnSpPr>
          <p:nvPr/>
        </p:nvCxnSpPr>
        <p:spPr bwMode="auto">
          <a:xfrm>
            <a:off x="3783013" y="4460875"/>
            <a:ext cx="223837" cy="1222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6" name="AutoShape 46">
            <a:extLst>
              <a:ext uri="{FF2B5EF4-FFF2-40B4-BE49-F238E27FC236}">
                <a16:creationId xmlns:a16="http://schemas.microsoft.com/office/drawing/2014/main" id="{A2BB8F8B-2640-C54D-9934-4DBF4DCBCAA8}"/>
              </a:ext>
            </a:extLst>
          </p:cNvPr>
          <p:cNvCxnSpPr>
            <a:cxnSpLocks noChangeShapeType="1"/>
            <a:stCxn id="30751" idx="5"/>
          </p:cNvCxnSpPr>
          <p:nvPr/>
        </p:nvCxnSpPr>
        <p:spPr bwMode="auto">
          <a:xfrm>
            <a:off x="4084638" y="4691063"/>
            <a:ext cx="123825" cy="1793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7" name="AutoShape 47">
            <a:extLst>
              <a:ext uri="{FF2B5EF4-FFF2-40B4-BE49-F238E27FC236}">
                <a16:creationId xmlns:a16="http://schemas.microsoft.com/office/drawing/2014/main" id="{18BF897A-6F8D-D547-A3FE-8177BEFC6F6C}"/>
              </a:ext>
            </a:extLst>
          </p:cNvPr>
          <p:cNvCxnSpPr>
            <a:cxnSpLocks noChangeShapeType="1"/>
            <a:stCxn id="30761" idx="5"/>
            <a:endCxn id="30748" idx="0"/>
          </p:cNvCxnSpPr>
          <p:nvPr/>
        </p:nvCxnSpPr>
        <p:spPr bwMode="auto">
          <a:xfrm>
            <a:off x="4303713" y="4978400"/>
            <a:ext cx="69850" cy="2873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8" name="AutoShape 48">
            <a:extLst>
              <a:ext uri="{FF2B5EF4-FFF2-40B4-BE49-F238E27FC236}">
                <a16:creationId xmlns:a16="http://schemas.microsoft.com/office/drawing/2014/main" id="{7ACD4B24-4D96-8043-8B15-F832D6E9B8E0}"/>
              </a:ext>
            </a:extLst>
          </p:cNvPr>
          <p:cNvCxnSpPr>
            <a:cxnSpLocks noChangeShapeType="1"/>
            <a:stCxn id="30748" idx="4"/>
            <a:endCxn id="30762" idx="7"/>
          </p:cNvCxnSpPr>
          <p:nvPr/>
        </p:nvCxnSpPr>
        <p:spPr bwMode="auto">
          <a:xfrm flipH="1">
            <a:off x="4303713" y="5402263"/>
            <a:ext cx="69850" cy="287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9" name="AutoShape 49">
            <a:extLst>
              <a:ext uri="{FF2B5EF4-FFF2-40B4-BE49-F238E27FC236}">
                <a16:creationId xmlns:a16="http://schemas.microsoft.com/office/drawing/2014/main" id="{601EC15F-EBB7-DF45-AFB3-5F98B61D213B}"/>
              </a:ext>
            </a:extLst>
          </p:cNvPr>
          <p:cNvCxnSpPr>
            <a:cxnSpLocks noChangeShapeType="1"/>
            <a:stCxn id="30762" idx="3"/>
            <a:endCxn id="30752" idx="7"/>
          </p:cNvCxnSpPr>
          <p:nvPr/>
        </p:nvCxnSpPr>
        <p:spPr bwMode="auto">
          <a:xfrm flipH="1">
            <a:off x="4084638" y="5792788"/>
            <a:ext cx="139700" cy="187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0" name="AutoShape 50">
            <a:extLst>
              <a:ext uri="{FF2B5EF4-FFF2-40B4-BE49-F238E27FC236}">
                <a16:creationId xmlns:a16="http://schemas.microsoft.com/office/drawing/2014/main" id="{BC7767B1-9B4C-9E4C-9B5B-1380627F7F00}"/>
              </a:ext>
            </a:extLst>
          </p:cNvPr>
          <p:cNvCxnSpPr>
            <a:cxnSpLocks noChangeShapeType="1"/>
            <a:stCxn id="30752" idx="3"/>
            <a:endCxn id="30760" idx="6"/>
          </p:cNvCxnSpPr>
          <p:nvPr/>
        </p:nvCxnSpPr>
        <p:spPr bwMode="auto">
          <a:xfrm flipH="1">
            <a:off x="3836988" y="6084888"/>
            <a:ext cx="169862" cy="1222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1" name="AutoShape 51">
            <a:extLst>
              <a:ext uri="{FF2B5EF4-FFF2-40B4-BE49-F238E27FC236}">
                <a16:creationId xmlns:a16="http://schemas.microsoft.com/office/drawing/2014/main" id="{7848463D-057F-6D48-BCE8-48967F199C7E}"/>
              </a:ext>
            </a:extLst>
          </p:cNvPr>
          <p:cNvCxnSpPr>
            <a:cxnSpLocks noChangeShapeType="1"/>
            <a:stCxn id="30757" idx="7"/>
            <a:endCxn id="30753" idx="3"/>
          </p:cNvCxnSpPr>
          <p:nvPr/>
        </p:nvCxnSpPr>
        <p:spPr bwMode="auto">
          <a:xfrm flipV="1">
            <a:off x="2665413" y="4746625"/>
            <a:ext cx="138112" cy="1857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2" name="AutoShape 52">
            <a:extLst>
              <a:ext uri="{FF2B5EF4-FFF2-40B4-BE49-F238E27FC236}">
                <a16:creationId xmlns:a16="http://schemas.microsoft.com/office/drawing/2014/main" id="{F473E0F9-92D0-6E48-A8EB-493BB0A3F2D3}"/>
              </a:ext>
            </a:extLst>
          </p:cNvPr>
          <p:cNvCxnSpPr>
            <a:cxnSpLocks noChangeShapeType="1"/>
            <a:stCxn id="30753" idx="7"/>
            <a:endCxn id="30755" idx="2"/>
          </p:cNvCxnSpPr>
          <p:nvPr/>
        </p:nvCxnSpPr>
        <p:spPr bwMode="auto">
          <a:xfrm flipV="1">
            <a:off x="2882900" y="4519613"/>
            <a:ext cx="114300" cy="1222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3" name="AutoShape 53">
            <a:extLst>
              <a:ext uri="{FF2B5EF4-FFF2-40B4-BE49-F238E27FC236}">
                <a16:creationId xmlns:a16="http://schemas.microsoft.com/office/drawing/2014/main" id="{57585D79-9664-DE43-B59F-2A500FE21C9F}"/>
              </a:ext>
            </a:extLst>
          </p:cNvPr>
          <p:cNvCxnSpPr>
            <a:cxnSpLocks noChangeShapeType="1"/>
            <a:stCxn id="30750" idx="0"/>
            <a:endCxn id="30757" idx="3"/>
          </p:cNvCxnSpPr>
          <p:nvPr/>
        </p:nvCxnSpPr>
        <p:spPr bwMode="auto">
          <a:xfrm flipV="1">
            <a:off x="2570163" y="5037138"/>
            <a:ext cx="14287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4" name="AutoShape 54">
            <a:extLst>
              <a:ext uri="{FF2B5EF4-FFF2-40B4-BE49-F238E27FC236}">
                <a16:creationId xmlns:a16="http://schemas.microsoft.com/office/drawing/2014/main" id="{EC33B6F5-5514-0946-A369-B44B5F29B889}"/>
              </a:ext>
            </a:extLst>
          </p:cNvPr>
          <p:cNvCxnSpPr>
            <a:cxnSpLocks noChangeShapeType="1"/>
            <a:stCxn id="30758" idx="0"/>
            <a:endCxn id="30750" idx="4"/>
          </p:cNvCxnSpPr>
          <p:nvPr/>
        </p:nvCxnSpPr>
        <p:spPr bwMode="auto">
          <a:xfrm flipH="1" flipV="1">
            <a:off x="2570163" y="5402263"/>
            <a:ext cx="55562" cy="1539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5" name="AutoShape 55">
            <a:extLst>
              <a:ext uri="{FF2B5EF4-FFF2-40B4-BE49-F238E27FC236}">
                <a16:creationId xmlns:a16="http://schemas.microsoft.com/office/drawing/2014/main" id="{5424ED33-33D4-FA47-B71A-4DF162429C95}"/>
              </a:ext>
            </a:extLst>
          </p:cNvPr>
          <p:cNvCxnSpPr>
            <a:cxnSpLocks noChangeShapeType="1"/>
            <a:stCxn id="30754" idx="1"/>
            <a:endCxn id="30758" idx="5"/>
          </p:cNvCxnSpPr>
          <p:nvPr/>
        </p:nvCxnSpPr>
        <p:spPr bwMode="auto">
          <a:xfrm flipH="1" flipV="1">
            <a:off x="2665413" y="5676900"/>
            <a:ext cx="82550" cy="187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6" name="AutoShape 56">
            <a:extLst>
              <a:ext uri="{FF2B5EF4-FFF2-40B4-BE49-F238E27FC236}">
                <a16:creationId xmlns:a16="http://schemas.microsoft.com/office/drawing/2014/main" id="{58B7E082-4489-5E48-8C8E-2C34A0A2F810}"/>
              </a:ext>
            </a:extLst>
          </p:cNvPr>
          <p:cNvCxnSpPr>
            <a:cxnSpLocks noChangeShapeType="1"/>
            <a:stCxn id="30759" idx="1"/>
            <a:endCxn id="30754" idx="5"/>
          </p:cNvCxnSpPr>
          <p:nvPr/>
        </p:nvCxnSpPr>
        <p:spPr bwMode="auto">
          <a:xfrm flipH="1" flipV="1">
            <a:off x="2828925" y="5969000"/>
            <a:ext cx="193675" cy="127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7" name="AutoShape 57">
            <a:extLst>
              <a:ext uri="{FF2B5EF4-FFF2-40B4-BE49-F238E27FC236}">
                <a16:creationId xmlns:a16="http://schemas.microsoft.com/office/drawing/2014/main" id="{6C679A72-223F-6A44-B6E4-412F2181DEDE}"/>
              </a:ext>
            </a:extLst>
          </p:cNvPr>
          <p:cNvCxnSpPr>
            <a:cxnSpLocks noChangeShapeType="1"/>
            <a:stCxn id="30749" idx="2"/>
            <a:endCxn id="30759" idx="6"/>
          </p:cNvCxnSpPr>
          <p:nvPr/>
        </p:nvCxnSpPr>
        <p:spPr bwMode="auto">
          <a:xfrm flipH="1" flipV="1">
            <a:off x="3127375" y="6148388"/>
            <a:ext cx="252413" cy="1174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8" name="AutoShape 58">
            <a:extLst>
              <a:ext uri="{FF2B5EF4-FFF2-40B4-BE49-F238E27FC236}">
                <a16:creationId xmlns:a16="http://schemas.microsoft.com/office/drawing/2014/main" id="{0094DA1D-DEE8-864C-92CC-DAD5822449DC}"/>
              </a:ext>
            </a:extLst>
          </p:cNvPr>
          <p:cNvCxnSpPr>
            <a:cxnSpLocks noChangeShapeType="1"/>
            <a:stCxn id="30760" idx="3"/>
            <a:endCxn id="30749" idx="6"/>
          </p:cNvCxnSpPr>
          <p:nvPr/>
        </p:nvCxnSpPr>
        <p:spPr bwMode="auto">
          <a:xfrm flipH="1">
            <a:off x="3508375" y="6257925"/>
            <a:ext cx="223838" cy="7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79" name="Text Box 59">
            <a:extLst>
              <a:ext uri="{FF2B5EF4-FFF2-40B4-BE49-F238E27FC236}">
                <a16:creationId xmlns:a16="http://schemas.microsoft.com/office/drawing/2014/main" id="{09AAD7C3-4C72-2F47-A293-42FD93A05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775" y="5070475"/>
            <a:ext cx="5175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c</a:t>
            </a:r>
            <a:r>
              <a:rPr lang="en-US" altLang="en-US" baseline="-25000"/>
              <a:t>0</a:t>
            </a:r>
          </a:p>
        </p:txBody>
      </p:sp>
      <p:sp>
        <p:nvSpPr>
          <p:cNvPr id="30780" name="Oval 61">
            <a:extLst>
              <a:ext uri="{FF2B5EF4-FFF2-40B4-BE49-F238E27FC236}">
                <a16:creationId xmlns:a16="http://schemas.microsoft.com/office/drawing/2014/main" id="{D15FE7B5-6184-0D42-B1A9-EB5D4B9D3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1828800"/>
            <a:ext cx="111125" cy="11906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81" name="Oval 62">
            <a:extLst>
              <a:ext uri="{FF2B5EF4-FFF2-40B4-BE49-F238E27FC236}">
                <a16:creationId xmlns:a16="http://schemas.microsoft.com/office/drawing/2014/main" id="{40327278-7147-4B49-B0D4-D7D1BBA7A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00" y="2760663"/>
            <a:ext cx="111125" cy="1174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82" name="Oval 63">
            <a:extLst>
              <a:ext uri="{FF2B5EF4-FFF2-40B4-BE49-F238E27FC236}">
                <a16:creationId xmlns:a16="http://schemas.microsoft.com/office/drawing/2014/main" id="{870BAD60-94A6-6642-8485-82EE23C98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713" y="3690938"/>
            <a:ext cx="111125" cy="119062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83" name="Oval 64">
            <a:extLst>
              <a:ext uri="{FF2B5EF4-FFF2-40B4-BE49-F238E27FC236}">
                <a16:creationId xmlns:a16="http://schemas.microsoft.com/office/drawing/2014/main" id="{0B587E74-3591-4440-807F-9DB7329A9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760663"/>
            <a:ext cx="111125" cy="1174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84" name="Oval 65">
            <a:extLst>
              <a:ext uri="{FF2B5EF4-FFF2-40B4-BE49-F238E27FC236}">
                <a16:creationId xmlns:a16="http://schemas.microsoft.com/office/drawing/2014/main" id="{BC734927-8ED3-DF40-8DC9-CBF01F1F9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75" y="2060575"/>
            <a:ext cx="109538" cy="1206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85" name="Oval 66">
            <a:extLst>
              <a:ext uri="{FF2B5EF4-FFF2-40B4-BE49-F238E27FC236}">
                <a16:creationId xmlns:a16="http://schemas.microsoft.com/office/drawing/2014/main" id="{6BDDFC0E-17D5-AA43-9F12-1E2A38D5D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75" y="3457575"/>
            <a:ext cx="109538" cy="1206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86" name="Oval 67">
            <a:extLst>
              <a:ext uri="{FF2B5EF4-FFF2-40B4-BE49-F238E27FC236}">
                <a16:creationId xmlns:a16="http://schemas.microsoft.com/office/drawing/2014/main" id="{F8247BCC-A866-F943-AB17-B5FF1733D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050" y="2120900"/>
            <a:ext cx="111125" cy="1174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87" name="Oval 68">
            <a:extLst>
              <a:ext uri="{FF2B5EF4-FFF2-40B4-BE49-F238E27FC236}">
                <a16:creationId xmlns:a16="http://schemas.microsoft.com/office/drawing/2014/main" id="{BFEB414D-2AA0-2C41-9000-0E4EEC58F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488" y="3341688"/>
            <a:ext cx="112712" cy="119062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88" name="Oval 69">
            <a:extLst>
              <a:ext uri="{FF2B5EF4-FFF2-40B4-BE49-F238E27FC236}">
                <a16:creationId xmlns:a16="http://schemas.microsoft.com/office/drawing/2014/main" id="{2AE2481F-0314-1342-AF9C-662751409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1946275"/>
            <a:ext cx="111125" cy="1174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89" name="Oval 70">
            <a:extLst>
              <a:ext uri="{FF2B5EF4-FFF2-40B4-BE49-F238E27FC236}">
                <a16:creationId xmlns:a16="http://schemas.microsoft.com/office/drawing/2014/main" id="{3C41905F-B5AC-9840-B115-AB5B51FEB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763" y="1885950"/>
            <a:ext cx="111125" cy="1206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90" name="Oval 71">
            <a:extLst>
              <a:ext uri="{FF2B5EF4-FFF2-40B4-BE49-F238E27FC236}">
                <a16:creationId xmlns:a16="http://schemas.microsoft.com/office/drawing/2014/main" id="{6AAADE95-1DAF-7C41-AA05-7B8B2528C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2411413"/>
            <a:ext cx="112713" cy="1174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91" name="Oval 72">
            <a:extLst>
              <a:ext uri="{FF2B5EF4-FFF2-40B4-BE49-F238E27FC236}">
                <a16:creationId xmlns:a16="http://schemas.microsoft.com/office/drawing/2014/main" id="{1F69E0FF-DB0F-B947-9860-CF171B0CE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3051175"/>
            <a:ext cx="112713" cy="11906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92" name="Oval 73">
            <a:extLst>
              <a:ext uri="{FF2B5EF4-FFF2-40B4-BE49-F238E27FC236}">
                <a16:creationId xmlns:a16="http://schemas.microsoft.com/office/drawing/2014/main" id="{5E42F529-9D13-3C4A-9559-BE08B21C9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3575050"/>
            <a:ext cx="111125" cy="1174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93" name="Oval 74">
            <a:extLst>
              <a:ext uri="{FF2B5EF4-FFF2-40B4-BE49-F238E27FC236}">
                <a16:creationId xmlns:a16="http://schemas.microsoft.com/office/drawing/2014/main" id="{51AEB2C6-99FC-AE4A-9BC1-2070CDE98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738" y="3632200"/>
            <a:ext cx="111125" cy="1206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94" name="Oval 75">
            <a:extLst>
              <a:ext uri="{FF2B5EF4-FFF2-40B4-BE49-F238E27FC236}">
                <a16:creationId xmlns:a16="http://schemas.microsoft.com/office/drawing/2014/main" id="{AF61C82B-8B8B-1A4D-AB30-C0F483855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863" y="2352675"/>
            <a:ext cx="111125" cy="11906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95" name="Oval 76">
            <a:extLst>
              <a:ext uri="{FF2B5EF4-FFF2-40B4-BE49-F238E27FC236}">
                <a16:creationId xmlns:a16="http://schemas.microsoft.com/office/drawing/2014/main" id="{68746AA4-F65F-AE47-95B3-E74644EC4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863" y="3167063"/>
            <a:ext cx="111125" cy="119062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30796" name="AutoShape 77">
            <a:extLst>
              <a:ext uri="{FF2B5EF4-FFF2-40B4-BE49-F238E27FC236}">
                <a16:creationId xmlns:a16="http://schemas.microsoft.com/office/drawing/2014/main" id="{2A4B1AF4-53F0-6E48-8C4C-007E2980748A}"/>
              </a:ext>
            </a:extLst>
          </p:cNvPr>
          <p:cNvCxnSpPr>
            <a:cxnSpLocks noChangeShapeType="1"/>
            <a:stCxn id="30788" idx="7"/>
            <a:endCxn id="30780" idx="2"/>
          </p:cNvCxnSpPr>
          <p:nvPr/>
        </p:nvCxnSpPr>
        <p:spPr bwMode="auto">
          <a:xfrm flipV="1">
            <a:off x="4397375" y="1887538"/>
            <a:ext cx="223838" cy="650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97" name="AutoShape 78">
            <a:extLst>
              <a:ext uri="{FF2B5EF4-FFF2-40B4-BE49-F238E27FC236}">
                <a16:creationId xmlns:a16="http://schemas.microsoft.com/office/drawing/2014/main" id="{BE81753D-3DA3-AF4F-8726-E8A866F7EEB5}"/>
              </a:ext>
            </a:extLst>
          </p:cNvPr>
          <p:cNvCxnSpPr>
            <a:cxnSpLocks noChangeShapeType="1"/>
            <a:stCxn id="30780" idx="6"/>
            <a:endCxn id="30789" idx="1"/>
          </p:cNvCxnSpPr>
          <p:nvPr/>
        </p:nvCxnSpPr>
        <p:spPr bwMode="auto">
          <a:xfrm>
            <a:off x="4749800" y="1887538"/>
            <a:ext cx="223838" cy="79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98" name="AutoShape 79">
            <a:extLst>
              <a:ext uri="{FF2B5EF4-FFF2-40B4-BE49-F238E27FC236}">
                <a16:creationId xmlns:a16="http://schemas.microsoft.com/office/drawing/2014/main" id="{18FA6B2C-07A4-1743-AA6E-F2AD9B657948}"/>
              </a:ext>
            </a:extLst>
          </p:cNvPr>
          <p:cNvCxnSpPr>
            <a:cxnSpLocks noChangeShapeType="1"/>
            <a:stCxn id="30789" idx="6"/>
            <a:endCxn id="30784" idx="1"/>
          </p:cNvCxnSpPr>
          <p:nvPr/>
        </p:nvCxnSpPr>
        <p:spPr bwMode="auto">
          <a:xfrm>
            <a:off x="5078413" y="1946275"/>
            <a:ext cx="223837" cy="1222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99" name="AutoShape 80">
            <a:extLst>
              <a:ext uri="{FF2B5EF4-FFF2-40B4-BE49-F238E27FC236}">
                <a16:creationId xmlns:a16="http://schemas.microsoft.com/office/drawing/2014/main" id="{2B1F00F2-09A4-E043-822B-B0DA0485EE53}"/>
              </a:ext>
            </a:extLst>
          </p:cNvPr>
          <p:cNvCxnSpPr>
            <a:cxnSpLocks noChangeShapeType="1"/>
            <a:stCxn id="30784" idx="5"/>
          </p:cNvCxnSpPr>
          <p:nvPr/>
        </p:nvCxnSpPr>
        <p:spPr bwMode="auto">
          <a:xfrm>
            <a:off x="5380038" y="2176463"/>
            <a:ext cx="123825" cy="1793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0" name="AutoShape 81">
            <a:extLst>
              <a:ext uri="{FF2B5EF4-FFF2-40B4-BE49-F238E27FC236}">
                <a16:creationId xmlns:a16="http://schemas.microsoft.com/office/drawing/2014/main" id="{F25EAD51-E28E-3945-A7DE-DE8C1D2D37AF}"/>
              </a:ext>
            </a:extLst>
          </p:cNvPr>
          <p:cNvCxnSpPr>
            <a:cxnSpLocks noChangeShapeType="1"/>
            <a:stCxn id="30794" idx="5"/>
            <a:endCxn id="30781" idx="0"/>
          </p:cNvCxnSpPr>
          <p:nvPr/>
        </p:nvCxnSpPr>
        <p:spPr bwMode="auto">
          <a:xfrm>
            <a:off x="5599113" y="2463800"/>
            <a:ext cx="69850" cy="2873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1" name="AutoShape 82">
            <a:extLst>
              <a:ext uri="{FF2B5EF4-FFF2-40B4-BE49-F238E27FC236}">
                <a16:creationId xmlns:a16="http://schemas.microsoft.com/office/drawing/2014/main" id="{FA6EE673-062D-5942-8B7B-672507BC00B1}"/>
              </a:ext>
            </a:extLst>
          </p:cNvPr>
          <p:cNvCxnSpPr>
            <a:cxnSpLocks noChangeShapeType="1"/>
            <a:stCxn id="30781" idx="4"/>
            <a:endCxn id="30795" idx="7"/>
          </p:cNvCxnSpPr>
          <p:nvPr/>
        </p:nvCxnSpPr>
        <p:spPr bwMode="auto">
          <a:xfrm flipH="1">
            <a:off x="5599113" y="2887663"/>
            <a:ext cx="69850" cy="287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2" name="AutoShape 83">
            <a:extLst>
              <a:ext uri="{FF2B5EF4-FFF2-40B4-BE49-F238E27FC236}">
                <a16:creationId xmlns:a16="http://schemas.microsoft.com/office/drawing/2014/main" id="{26B4142D-ACE9-754A-AD13-B2DCA9C589DE}"/>
              </a:ext>
            </a:extLst>
          </p:cNvPr>
          <p:cNvCxnSpPr>
            <a:cxnSpLocks noChangeShapeType="1"/>
            <a:stCxn id="30795" idx="3"/>
            <a:endCxn id="30785" idx="7"/>
          </p:cNvCxnSpPr>
          <p:nvPr/>
        </p:nvCxnSpPr>
        <p:spPr bwMode="auto">
          <a:xfrm flipH="1">
            <a:off x="5380038" y="3278188"/>
            <a:ext cx="139700" cy="187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3" name="AutoShape 84">
            <a:extLst>
              <a:ext uri="{FF2B5EF4-FFF2-40B4-BE49-F238E27FC236}">
                <a16:creationId xmlns:a16="http://schemas.microsoft.com/office/drawing/2014/main" id="{459A5678-1269-E64D-ADAD-E35D65F4DCBF}"/>
              </a:ext>
            </a:extLst>
          </p:cNvPr>
          <p:cNvCxnSpPr>
            <a:cxnSpLocks noChangeShapeType="1"/>
            <a:stCxn id="30785" idx="3"/>
            <a:endCxn id="30793" idx="6"/>
          </p:cNvCxnSpPr>
          <p:nvPr/>
        </p:nvCxnSpPr>
        <p:spPr bwMode="auto">
          <a:xfrm flipH="1">
            <a:off x="5132388" y="3570288"/>
            <a:ext cx="169862" cy="1222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4" name="AutoShape 85">
            <a:extLst>
              <a:ext uri="{FF2B5EF4-FFF2-40B4-BE49-F238E27FC236}">
                <a16:creationId xmlns:a16="http://schemas.microsoft.com/office/drawing/2014/main" id="{D8D5BA3A-D80E-F443-A43F-CFE3992303AE}"/>
              </a:ext>
            </a:extLst>
          </p:cNvPr>
          <p:cNvCxnSpPr>
            <a:cxnSpLocks noChangeShapeType="1"/>
            <a:stCxn id="30790" idx="7"/>
            <a:endCxn id="30786" idx="3"/>
          </p:cNvCxnSpPr>
          <p:nvPr/>
        </p:nvCxnSpPr>
        <p:spPr bwMode="auto">
          <a:xfrm flipV="1">
            <a:off x="3960813" y="2232025"/>
            <a:ext cx="138112" cy="1857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5" name="AutoShape 86">
            <a:extLst>
              <a:ext uri="{FF2B5EF4-FFF2-40B4-BE49-F238E27FC236}">
                <a16:creationId xmlns:a16="http://schemas.microsoft.com/office/drawing/2014/main" id="{656C51F0-C861-EE41-80FB-2D1381CCBDB6}"/>
              </a:ext>
            </a:extLst>
          </p:cNvPr>
          <p:cNvCxnSpPr>
            <a:cxnSpLocks noChangeShapeType="1"/>
            <a:stCxn id="30786" idx="7"/>
            <a:endCxn id="30788" idx="2"/>
          </p:cNvCxnSpPr>
          <p:nvPr/>
        </p:nvCxnSpPr>
        <p:spPr bwMode="auto">
          <a:xfrm flipV="1">
            <a:off x="4178300" y="2005013"/>
            <a:ext cx="114300" cy="1222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6" name="AutoShape 87">
            <a:extLst>
              <a:ext uri="{FF2B5EF4-FFF2-40B4-BE49-F238E27FC236}">
                <a16:creationId xmlns:a16="http://schemas.microsoft.com/office/drawing/2014/main" id="{E86A1CC5-42F7-1A46-B806-884377EDE8E1}"/>
              </a:ext>
            </a:extLst>
          </p:cNvPr>
          <p:cNvCxnSpPr>
            <a:cxnSpLocks noChangeShapeType="1"/>
            <a:stCxn id="30783" idx="0"/>
            <a:endCxn id="30790" idx="3"/>
          </p:cNvCxnSpPr>
          <p:nvPr/>
        </p:nvCxnSpPr>
        <p:spPr bwMode="auto">
          <a:xfrm flipV="1">
            <a:off x="3865563" y="2522538"/>
            <a:ext cx="14287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7" name="AutoShape 88">
            <a:extLst>
              <a:ext uri="{FF2B5EF4-FFF2-40B4-BE49-F238E27FC236}">
                <a16:creationId xmlns:a16="http://schemas.microsoft.com/office/drawing/2014/main" id="{4E9C1AEA-8F8C-3B49-8E83-B401FA15D752}"/>
              </a:ext>
            </a:extLst>
          </p:cNvPr>
          <p:cNvCxnSpPr>
            <a:cxnSpLocks noChangeShapeType="1"/>
            <a:stCxn id="30791" idx="0"/>
            <a:endCxn id="30783" idx="4"/>
          </p:cNvCxnSpPr>
          <p:nvPr/>
        </p:nvCxnSpPr>
        <p:spPr bwMode="auto">
          <a:xfrm flipH="1" flipV="1">
            <a:off x="3865563" y="2887663"/>
            <a:ext cx="55562" cy="1539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8" name="AutoShape 89">
            <a:extLst>
              <a:ext uri="{FF2B5EF4-FFF2-40B4-BE49-F238E27FC236}">
                <a16:creationId xmlns:a16="http://schemas.microsoft.com/office/drawing/2014/main" id="{0275D347-3C0B-B948-974E-8A7BCCB03B52}"/>
              </a:ext>
            </a:extLst>
          </p:cNvPr>
          <p:cNvCxnSpPr>
            <a:cxnSpLocks noChangeShapeType="1"/>
            <a:stCxn id="30787" idx="1"/>
            <a:endCxn id="30791" idx="5"/>
          </p:cNvCxnSpPr>
          <p:nvPr/>
        </p:nvCxnSpPr>
        <p:spPr bwMode="auto">
          <a:xfrm flipH="1" flipV="1">
            <a:off x="3960813" y="3162300"/>
            <a:ext cx="82550" cy="187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9" name="AutoShape 90">
            <a:extLst>
              <a:ext uri="{FF2B5EF4-FFF2-40B4-BE49-F238E27FC236}">
                <a16:creationId xmlns:a16="http://schemas.microsoft.com/office/drawing/2014/main" id="{1A6C1CEF-F701-6544-B335-BC640F2DC454}"/>
              </a:ext>
            </a:extLst>
          </p:cNvPr>
          <p:cNvCxnSpPr>
            <a:cxnSpLocks noChangeShapeType="1"/>
            <a:stCxn id="30792" idx="1"/>
            <a:endCxn id="30787" idx="5"/>
          </p:cNvCxnSpPr>
          <p:nvPr/>
        </p:nvCxnSpPr>
        <p:spPr bwMode="auto">
          <a:xfrm flipH="1" flipV="1">
            <a:off x="4124325" y="3454400"/>
            <a:ext cx="193675" cy="127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0" name="AutoShape 91">
            <a:extLst>
              <a:ext uri="{FF2B5EF4-FFF2-40B4-BE49-F238E27FC236}">
                <a16:creationId xmlns:a16="http://schemas.microsoft.com/office/drawing/2014/main" id="{43A57B0A-25A3-4940-8162-EA341A866C7C}"/>
              </a:ext>
            </a:extLst>
          </p:cNvPr>
          <p:cNvCxnSpPr>
            <a:cxnSpLocks noChangeShapeType="1"/>
            <a:stCxn id="30782" idx="2"/>
            <a:endCxn id="30792" idx="6"/>
          </p:cNvCxnSpPr>
          <p:nvPr/>
        </p:nvCxnSpPr>
        <p:spPr bwMode="auto">
          <a:xfrm flipH="1" flipV="1">
            <a:off x="4422775" y="3633788"/>
            <a:ext cx="252413" cy="1174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1" name="AutoShape 92">
            <a:extLst>
              <a:ext uri="{FF2B5EF4-FFF2-40B4-BE49-F238E27FC236}">
                <a16:creationId xmlns:a16="http://schemas.microsoft.com/office/drawing/2014/main" id="{EA37AA17-4F46-214F-94B3-C036DA441B79}"/>
              </a:ext>
            </a:extLst>
          </p:cNvPr>
          <p:cNvCxnSpPr>
            <a:cxnSpLocks noChangeShapeType="1"/>
            <a:stCxn id="30793" idx="3"/>
            <a:endCxn id="30782" idx="6"/>
          </p:cNvCxnSpPr>
          <p:nvPr/>
        </p:nvCxnSpPr>
        <p:spPr bwMode="auto">
          <a:xfrm flipH="1">
            <a:off x="4803775" y="3743325"/>
            <a:ext cx="223838" cy="7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812" name="Text Box 93">
            <a:extLst>
              <a:ext uri="{FF2B5EF4-FFF2-40B4-BE49-F238E27FC236}">
                <a16:creationId xmlns:a16="http://schemas.microsoft.com/office/drawing/2014/main" id="{CE66AEF6-A5F9-9C42-9DF7-D91C33151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175" y="2555875"/>
            <a:ext cx="5175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c</a:t>
            </a:r>
            <a:r>
              <a:rPr lang="en-US" altLang="en-US" baseline="-25000"/>
              <a:t>0</a:t>
            </a:r>
          </a:p>
        </p:txBody>
      </p:sp>
      <p:sp>
        <p:nvSpPr>
          <p:cNvPr id="30813" name="Text Box 94">
            <a:extLst>
              <a:ext uri="{FF2B5EF4-FFF2-40B4-BE49-F238E27FC236}">
                <a16:creationId xmlns:a16="http://schemas.microsoft.com/office/drawing/2014/main" id="{D56F75A1-9193-3742-A885-924CE3AC3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8656024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en-US" altLang="en-US" sz="2400" dirty="0"/>
              <a:t>Duplicator's coloring strategy: color C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 in G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by mimicking the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coloring of C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 </a:t>
            </a:r>
            <a:r>
              <a:rPr lang="en-US" altLang="en-US" sz="2400"/>
              <a:t>in G</a:t>
            </a:r>
            <a:r>
              <a:rPr lang="en-US" altLang="en-US" sz="2400" baseline="-25000"/>
              <a:t>0</a:t>
            </a:r>
            <a:r>
              <a:rPr lang="en-US" altLang="en-US" sz="2400"/>
              <a:t>, </a:t>
            </a:r>
            <a:r>
              <a:rPr lang="en-US" altLang="en-US" sz="2400" dirty="0"/>
              <a:t>and color C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in a way where every d-type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in C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appears many times in C</a:t>
            </a:r>
            <a:r>
              <a:rPr lang="en-US" altLang="en-US" sz="2400" baseline="-25000" dirty="0"/>
              <a:t>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baseline="-25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3">
            <a:extLst>
              <a:ext uri="{FF2B5EF4-FFF2-40B4-BE49-F238E27FC236}">
                <a16:creationId xmlns:a16="http://schemas.microsoft.com/office/drawing/2014/main" id="{B9282AE2-B8F9-5745-9043-BDA93053A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275" y="4800600"/>
            <a:ext cx="130175" cy="134938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47" name="Oval 4">
            <a:extLst>
              <a:ext uri="{FF2B5EF4-FFF2-40B4-BE49-F238E27FC236}">
                <a16:creationId xmlns:a16="http://schemas.microsoft.com/office/drawing/2014/main" id="{37EF6A5B-5522-D840-8137-D21137D96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75" y="5989638"/>
            <a:ext cx="130175" cy="1349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48" name="Oval 5">
            <a:extLst>
              <a:ext uri="{FF2B5EF4-FFF2-40B4-BE49-F238E27FC236}">
                <a16:creationId xmlns:a16="http://schemas.microsoft.com/office/drawing/2014/main" id="{37B0467C-9306-5647-B9EA-9CF479111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461000"/>
            <a:ext cx="130175" cy="134938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49" name="Oval 6">
            <a:extLst>
              <a:ext uri="{FF2B5EF4-FFF2-40B4-BE49-F238E27FC236}">
                <a16:creationId xmlns:a16="http://schemas.microsoft.com/office/drawing/2014/main" id="{2C2EA3DC-52BC-EC45-B218-468A46CEB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450" y="5395913"/>
            <a:ext cx="130175" cy="1333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0" name="Oval 7">
            <a:extLst>
              <a:ext uri="{FF2B5EF4-FFF2-40B4-BE49-F238E27FC236}">
                <a16:creationId xmlns:a16="http://schemas.microsoft.com/office/drawing/2014/main" id="{84D60AD3-4B85-414A-A879-4A97DD035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100" y="5130800"/>
            <a:ext cx="130175" cy="134938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1" name="Oval 8">
            <a:extLst>
              <a:ext uri="{FF2B5EF4-FFF2-40B4-BE49-F238E27FC236}">
                <a16:creationId xmlns:a16="http://schemas.microsoft.com/office/drawing/2014/main" id="{E14DB863-4B57-204B-97A3-EBC646C7B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188" y="4932363"/>
            <a:ext cx="130175" cy="1349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2" name="Oval 9">
            <a:extLst>
              <a:ext uri="{FF2B5EF4-FFF2-40B4-BE49-F238E27FC236}">
                <a16:creationId xmlns:a16="http://schemas.microsoft.com/office/drawing/2014/main" id="{EDA2ED7D-3C26-764B-B1BE-70D789E96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4867275"/>
            <a:ext cx="130175" cy="134938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3" name="Oval 10">
            <a:extLst>
              <a:ext uri="{FF2B5EF4-FFF2-40B4-BE49-F238E27FC236}">
                <a16:creationId xmlns:a16="http://schemas.microsoft.com/office/drawing/2014/main" id="{6463D00A-0DBB-094B-8C97-8C24E5600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0" y="5726113"/>
            <a:ext cx="130175" cy="1349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4" name="Oval 11">
            <a:extLst>
              <a:ext uri="{FF2B5EF4-FFF2-40B4-BE49-F238E27FC236}">
                <a16:creationId xmlns:a16="http://schemas.microsoft.com/office/drawing/2014/main" id="{DA6FFE0D-B13E-0245-9C2B-7CB4C7F36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5921375"/>
            <a:ext cx="130175" cy="134938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5" name="Oval 12">
            <a:extLst>
              <a:ext uri="{FF2B5EF4-FFF2-40B4-BE49-F238E27FC236}">
                <a16:creationId xmlns:a16="http://schemas.microsoft.com/office/drawing/2014/main" id="{0F3977ED-3807-AD4B-83BB-D42364024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5129213"/>
            <a:ext cx="130175" cy="1349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6" name="Oval 13">
            <a:extLst>
              <a:ext uri="{FF2B5EF4-FFF2-40B4-BE49-F238E27FC236}">
                <a16:creationId xmlns:a16="http://schemas.microsoft.com/office/drawing/2014/main" id="{378CFCBF-AD75-B944-BB33-A534684BF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5659438"/>
            <a:ext cx="130175" cy="1349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7" name="Oval 14">
            <a:extLst>
              <a:ext uri="{FF2B5EF4-FFF2-40B4-BE49-F238E27FC236}">
                <a16:creationId xmlns:a16="http://schemas.microsoft.com/office/drawing/2014/main" id="{23A17232-4975-2F47-962C-06C279CE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5857875"/>
            <a:ext cx="130175" cy="134938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31758" name="AutoShape 15">
            <a:extLst>
              <a:ext uri="{FF2B5EF4-FFF2-40B4-BE49-F238E27FC236}">
                <a16:creationId xmlns:a16="http://schemas.microsoft.com/office/drawing/2014/main" id="{8E215B1F-AAD4-5142-857B-71A5984C2928}"/>
              </a:ext>
            </a:extLst>
          </p:cNvPr>
          <p:cNvCxnSpPr>
            <a:cxnSpLocks noChangeShapeType="1"/>
            <a:stCxn id="31751" idx="7"/>
            <a:endCxn id="31746" idx="2"/>
          </p:cNvCxnSpPr>
          <p:nvPr/>
        </p:nvCxnSpPr>
        <p:spPr bwMode="auto">
          <a:xfrm flipV="1">
            <a:off x="5929313" y="4867275"/>
            <a:ext cx="196850" cy="73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9" name="AutoShape 16">
            <a:extLst>
              <a:ext uri="{FF2B5EF4-FFF2-40B4-BE49-F238E27FC236}">
                <a16:creationId xmlns:a16="http://schemas.microsoft.com/office/drawing/2014/main" id="{B3A10C3A-7B5B-CA41-9AE8-EF0D015F4427}"/>
              </a:ext>
            </a:extLst>
          </p:cNvPr>
          <p:cNvCxnSpPr>
            <a:cxnSpLocks noChangeShapeType="1"/>
            <a:stCxn id="31746" idx="6"/>
            <a:endCxn id="31752" idx="2"/>
          </p:cNvCxnSpPr>
          <p:nvPr/>
        </p:nvCxnSpPr>
        <p:spPr bwMode="auto">
          <a:xfrm>
            <a:off x="6278563" y="4867275"/>
            <a:ext cx="166687" cy="66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0" name="AutoShape 17">
            <a:extLst>
              <a:ext uri="{FF2B5EF4-FFF2-40B4-BE49-F238E27FC236}">
                <a16:creationId xmlns:a16="http://schemas.microsoft.com/office/drawing/2014/main" id="{B2CF26B9-9FBA-294E-ABBD-F6B177EB0CD9}"/>
              </a:ext>
            </a:extLst>
          </p:cNvPr>
          <p:cNvCxnSpPr>
            <a:cxnSpLocks noChangeShapeType="1"/>
            <a:stCxn id="31752" idx="5"/>
            <a:endCxn id="31755" idx="1"/>
          </p:cNvCxnSpPr>
          <p:nvPr/>
        </p:nvCxnSpPr>
        <p:spPr bwMode="auto">
          <a:xfrm>
            <a:off x="6567488" y="4992688"/>
            <a:ext cx="161925" cy="1444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1" name="AutoShape 18">
            <a:extLst>
              <a:ext uri="{FF2B5EF4-FFF2-40B4-BE49-F238E27FC236}">
                <a16:creationId xmlns:a16="http://schemas.microsoft.com/office/drawing/2014/main" id="{C667E579-8AA7-8945-A85B-48C9EAA53568}"/>
              </a:ext>
            </a:extLst>
          </p:cNvPr>
          <p:cNvCxnSpPr>
            <a:cxnSpLocks noChangeShapeType="1"/>
            <a:stCxn id="31755" idx="5"/>
            <a:endCxn id="31749" idx="0"/>
          </p:cNvCxnSpPr>
          <p:nvPr/>
        </p:nvCxnSpPr>
        <p:spPr bwMode="auto">
          <a:xfrm>
            <a:off x="6823075" y="5256213"/>
            <a:ext cx="17463" cy="128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2" name="AutoShape 19">
            <a:extLst>
              <a:ext uri="{FF2B5EF4-FFF2-40B4-BE49-F238E27FC236}">
                <a16:creationId xmlns:a16="http://schemas.microsoft.com/office/drawing/2014/main" id="{4AF68F49-C2D3-C447-8709-06BF5BD2AE53}"/>
              </a:ext>
            </a:extLst>
          </p:cNvPr>
          <p:cNvCxnSpPr>
            <a:cxnSpLocks noChangeShapeType="1"/>
            <a:stCxn id="31749" idx="4"/>
            <a:endCxn id="31756" idx="7"/>
          </p:cNvCxnSpPr>
          <p:nvPr/>
        </p:nvCxnSpPr>
        <p:spPr bwMode="auto">
          <a:xfrm flipH="1">
            <a:off x="6823075" y="5540375"/>
            <a:ext cx="17463" cy="127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3" name="AutoShape 20">
            <a:extLst>
              <a:ext uri="{FF2B5EF4-FFF2-40B4-BE49-F238E27FC236}">
                <a16:creationId xmlns:a16="http://schemas.microsoft.com/office/drawing/2014/main" id="{255CFBA3-9FE1-4C4A-A977-E17CEFCFE110}"/>
              </a:ext>
            </a:extLst>
          </p:cNvPr>
          <p:cNvCxnSpPr>
            <a:cxnSpLocks noChangeShapeType="1"/>
            <a:stCxn id="31750" idx="7"/>
            <a:endCxn id="31751" idx="3"/>
          </p:cNvCxnSpPr>
          <p:nvPr/>
        </p:nvCxnSpPr>
        <p:spPr bwMode="auto">
          <a:xfrm flipV="1">
            <a:off x="5738813" y="5059363"/>
            <a:ext cx="98425" cy="793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4" name="AutoShape 21">
            <a:extLst>
              <a:ext uri="{FF2B5EF4-FFF2-40B4-BE49-F238E27FC236}">
                <a16:creationId xmlns:a16="http://schemas.microsoft.com/office/drawing/2014/main" id="{0E5B55C6-C84A-1D49-8751-2851D061781D}"/>
              </a:ext>
            </a:extLst>
          </p:cNvPr>
          <p:cNvCxnSpPr>
            <a:cxnSpLocks noChangeShapeType="1"/>
            <a:stCxn id="31748" idx="0"/>
            <a:endCxn id="31750" idx="3"/>
          </p:cNvCxnSpPr>
          <p:nvPr/>
        </p:nvCxnSpPr>
        <p:spPr bwMode="auto">
          <a:xfrm flipV="1">
            <a:off x="5627688" y="5257800"/>
            <a:ext cx="17462" cy="1920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5" name="AutoShape 22">
            <a:extLst>
              <a:ext uri="{FF2B5EF4-FFF2-40B4-BE49-F238E27FC236}">
                <a16:creationId xmlns:a16="http://schemas.microsoft.com/office/drawing/2014/main" id="{74AA7B27-B0ED-294C-A98B-2980CA54FBBE}"/>
              </a:ext>
            </a:extLst>
          </p:cNvPr>
          <p:cNvCxnSpPr>
            <a:cxnSpLocks noChangeShapeType="1"/>
            <a:stCxn id="31753" idx="1"/>
            <a:endCxn id="31748" idx="4"/>
          </p:cNvCxnSpPr>
          <p:nvPr/>
        </p:nvCxnSpPr>
        <p:spPr bwMode="auto">
          <a:xfrm flipH="1" flipV="1">
            <a:off x="5627688" y="5607050"/>
            <a:ext cx="80962" cy="127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6" name="AutoShape 23">
            <a:extLst>
              <a:ext uri="{FF2B5EF4-FFF2-40B4-BE49-F238E27FC236}">
                <a16:creationId xmlns:a16="http://schemas.microsoft.com/office/drawing/2014/main" id="{4033F112-ECA6-A34A-A3E2-70B6ACBA6FCB}"/>
              </a:ext>
            </a:extLst>
          </p:cNvPr>
          <p:cNvCxnSpPr>
            <a:cxnSpLocks noChangeShapeType="1"/>
            <a:stCxn id="31754" idx="1"/>
            <a:endCxn id="31753" idx="5"/>
          </p:cNvCxnSpPr>
          <p:nvPr/>
        </p:nvCxnSpPr>
        <p:spPr bwMode="auto">
          <a:xfrm flipH="1" flipV="1">
            <a:off x="5802313" y="5851525"/>
            <a:ext cx="100012" cy="777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7" name="AutoShape 24">
            <a:extLst>
              <a:ext uri="{FF2B5EF4-FFF2-40B4-BE49-F238E27FC236}">
                <a16:creationId xmlns:a16="http://schemas.microsoft.com/office/drawing/2014/main" id="{88A5A15E-1C73-694D-BB1B-D220FC5760B1}"/>
              </a:ext>
            </a:extLst>
          </p:cNvPr>
          <p:cNvCxnSpPr>
            <a:cxnSpLocks noChangeShapeType="1"/>
            <a:stCxn id="31747" idx="2"/>
            <a:endCxn id="31754" idx="6"/>
          </p:cNvCxnSpPr>
          <p:nvPr/>
        </p:nvCxnSpPr>
        <p:spPr bwMode="auto">
          <a:xfrm flipH="1" flipV="1">
            <a:off x="6024563" y="5988050"/>
            <a:ext cx="165100" cy="69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8" name="AutoShape 25">
            <a:extLst>
              <a:ext uri="{FF2B5EF4-FFF2-40B4-BE49-F238E27FC236}">
                <a16:creationId xmlns:a16="http://schemas.microsoft.com/office/drawing/2014/main" id="{00E61B5F-49D6-0D49-967A-46ECD56B2F22}"/>
              </a:ext>
            </a:extLst>
          </p:cNvPr>
          <p:cNvCxnSpPr>
            <a:cxnSpLocks noChangeShapeType="1"/>
            <a:stCxn id="31757" idx="3"/>
            <a:endCxn id="31747" idx="6"/>
          </p:cNvCxnSpPr>
          <p:nvPr/>
        </p:nvCxnSpPr>
        <p:spPr bwMode="auto">
          <a:xfrm flipH="1">
            <a:off x="6342063" y="5984875"/>
            <a:ext cx="196850" cy="73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9" name="AutoShape 26">
            <a:extLst>
              <a:ext uri="{FF2B5EF4-FFF2-40B4-BE49-F238E27FC236}">
                <a16:creationId xmlns:a16="http://schemas.microsoft.com/office/drawing/2014/main" id="{93A47F45-A462-E740-97EA-BF99C97B0B81}"/>
              </a:ext>
            </a:extLst>
          </p:cNvPr>
          <p:cNvCxnSpPr>
            <a:cxnSpLocks noChangeShapeType="1"/>
            <a:stCxn id="31756" idx="3"/>
            <a:endCxn id="31757" idx="7"/>
          </p:cNvCxnSpPr>
          <p:nvPr/>
        </p:nvCxnSpPr>
        <p:spPr bwMode="auto">
          <a:xfrm flipH="1">
            <a:off x="6630988" y="5786438"/>
            <a:ext cx="98425" cy="793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70" name="Text Box 27">
            <a:extLst>
              <a:ext uri="{FF2B5EF4-FFF2-40B4-BE49-F238E27FC236}">
                <a16:creationId xmlns:a16="http://schemas.microsoft.com/office/drawing/2014/main" id="{DC011CBF-45D3-F64B-B4D9-140F901C5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5262563"/>
            <a:ext cx="5175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c</a:t>
            </a:r>
            <a:r>
              <a:rPr lang="en-US" altLang="en-US" baseline="-25000"/>
              <a:t>1</a:t>
            </a:r>
          </a:p>
        </p:txBody>
      </p:sp>
      <p:sp>
        <p:nvSpPr>
          <p:cNvPr id="31771" name="Oval 29">
            <a:extLst>
              <a:ext uri="{FF2B5EF4-FFF2-40B4-BE49-F238E27FC236}">
                <a16:creationId xmlns:a16="http://schemas.microsoft.com/office/drawing/2014/main" id="{B14039B5-52DF-EA4A-9154-696E052D5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0" y="4343400"/>
            <a:ext cx="111125" cy="11906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72" name="Oval 30">
            <a:extLst>
              <a:ext uri="{FF2B5EF4-FFF2-40B4-BE49-F238E27FC236}">
                <a16:creationId xmlns:a16="http://schemas.microsoft.com/office/drawing/2014/main" id="{0822338A-3ED4-3E47-A25F-B3C31221C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0" y="5275263"/>
            <a:ext cx="111125" cy="1174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73" name="Oval 31">
            <a:extLst>
              <a:ext uri="{FF2B5EF4-FFF2-40B4-BE49-F238E27FC236}">
                <a16:creationId xmlns:a16="http://schemas.microsoft.com/office/drawing/2014/main" id="{6757B43A-83B2-474F-92A9-F8871095E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13" y="6205538"/>
            <a:ext cx="111125" cy="119062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74" name="Oval 32">
            <a:extLst>
              <a:ext uri="{FF2B5EF4-FFF2-40B4-BE49-F238E27FC236}">
                <a16:creationId xmlns:a16="http://schemas.microsoft.com/office/drawing/2014/main" id="{7EFC5990-FCEA-E84E-8925-E38B7ADD9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275263"/>
            <a:ext cx="111125" cy="1174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75" name="Oval 33">
            <a:extLst>
              <a:ext uri="{FF2B5EF4-FFF2-40B4-BE49-F238E27FC236}">
                <a16:creationId xmlns:a16="http://schemas.microsoft.com/office/drawing/2014/main" id="{78C3B689-45C5-574B-823E-814C1285F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4575175"/>
            <a:ext cx="109538" cy="1206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76" name="Oval 34">
            <a:extLst>
              <a:ext uri="{FF2B5EF4-FFF2-40B4-BE49-F238E27FC236}">
                <a16:creationId xmlns:a16="http://schemas.microsoft.com/office/drawing/2014/main" id="{05B3068E-A62F-5543-9528-6D629FF5A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5972175"/>
            <a:ext cx="109538" cy="1206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77" name="Oval 35">
            <a:extLst>
              <a:ext uri="{FF2B5EF4-FFF2-40B4-BE49-F238E27FC236}">
                <a16:creationId xmlns:a16="http://schemas.microsoft.com/office/drawing/2014/main" id="{71FBFA1C-0EA4-FF42-9E16-AC4D7D30A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650" y="4635500"/>
            <a:ext cx="111125" cy="1174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78" name="Oval 36">
            <a:extLst>
              <a:ext uri="{FF2B5EF4-FFF2-40B4-BE49-F238E27FC236}">
                <a16:creationId xmlns:a16="http://schemas.microsoft.com/office/drawing/2014/main" id="{A49170B1-F8EF-0A40-94BC-FC2BCEECB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088" y="5856288"/>
            <a:ext cx="112712" cy="119062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79" name="Oval 37">
            <a:extLst>
              <a:ext uri="{FF2B5EF4-FFF2-40B4-BE49-F238E27FC236}">
                <a16:creationId xmlns:a16="http://schemas.microsoft.com/office/drawing/2014/main" id="{5F0EA8C3-A76A-8D4A-894A-9662409D7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725" y="4460875"/>
            <a:ext cx="111125" cy="1174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80" name="Oval 38">
            <a:extLst>
              <a:ext uri="{FF2B5EF4-FFF2-40B4-BE49-F238E27FC236}">
                <a16:creationId xmlns:a16="http://schemas.microsoft.com/office/drawing/2014/main" id="{0111C1F0-1A80-3245-8ACE-B51956ED5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3" y="4400550"/>
            <a:ext cx="111125" cy="1206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81" name="Oval 39">
            <a:extLst>
              <a:ext uri="{FF2B5EF4-FFF2-40B4-BE49-F238E27FC236}">
                <a16:creationId xmlns:a16="http://schemas.microsoft.com/office/drawing/2014/main" id="{D97D08D4-8D5E-3840-8583-6B0F4AF59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5" y="4926013"/>
            <a:ext cx="112713" cy="1174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82" name="Oval 40">
            <a:extLst>
              <a:ext uri="{FF2B5EF4-FFF2-40B4-BE49-F238E27FC236}">
                <a16:creationId xmlns:a16="http://schemas.microsoft.com/office/drawing/2014/main" id="{165B138C-6C7B-ED4C-B5C2-C9E8ADCF7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5" y="5565775"/>
            <a:ext cx="112713" cy="11906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83" name="Oval 41">
            <a:extLst>
              <a:ext uri="{FF2B5EF4-FFF2-40B4-BE49-F238E27FC236}">
                <a16:creationId xmlns:a16="http://schemas.microsoft.com/office/drawing/2014/main" id="{2B054372-07FF-4F44-A081-7B2EA95BF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725" y="6089650"/>
            <a:ext cx="111125" cy="1174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84" name="Oval 42">
            <a:extLst>
              <a:ext uri="{FF2B5EF4-FFF2-40B4-BE49-F238E27FC236}">
                <a16:creationId xmlns:a16="http://schemas.microsoft.com/office/drawing/2014/main" id="{559C1A1A-EFF7-7E45-BF49-DCC2E1BCC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338" y="6146800"/>
            <a:ext cx="111125" cy="1206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85" name="Oval 43">
            <a:extLst>
              <a:ext uri="{FF2B5EF4-FFF2-40B4-BE49-F238E27FC236}">
                <a16:creationId xmlns:a16="http://schemas.microsoft.com/office/drawing/2014/main" id="{093540C5-7005-E24B-9530-F5F6EE202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4867275"/>
            <a:ext cx="111125" cy="11906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86" name="Oval 44">
            <a:extLst>
              <a:ext uri="{FF2B5EF4-FFF2-40B4-BE49-F238E27FC236}">
                <a16:creationId xmlns:a16="http://schemas.microsoft.com/office/drawing/2014/main" id="{847866FE-D349-824F-9E36-7D6376F6E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5681663"/>
            <a:ext cx="111125" cy="119062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31787" name="AutoShape 45">
            <a:extLst>
              <a:ext uri="{FF2B5EF4-FFF2-40B4-BE49-F238E27FC236}">
                <a16:creationId xmlns:a16="http://schemas.microsoft.com/office/drawing/2014/main" id="{136935B0-1290-F544-A6D7-AF3F52C16050}"/>
              </a:ext>
            </a:extLst>
          </p:cNvPr>
          <p:cNvCxnSpPr>
            <a:cxnSpLocks noChangeShapeType="1"/>
            <a:stCxn id="31779" idx="7"/>
            <a:endCxn id="31771" idx="2"/>
          </p:cNvCxnSpPr>
          <p:nvPr/>
        </p:nvCxnSpPr>
        <p:spPr bwMode="auto">
          <a:xfrm flipV="1">
            <a:off x="3101975" y="4402138"/>
            <a:ext cx="223838" cy="650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88" name="AutoShape 46">
            <a:extLst>
              <a:ext uri="{FF2B5EF4-FFF2-40B4-BE49-F238E27FC236}">
                <a16:creationId xmlns:a16="http://schemas.microsoft.com/office/drawing/2014/main" id="{A2E0799A-F15B-5E45-846E-2CC7FF5F9A97}"/>
              </a:ext>
            </a:extLst>
          </p:cNvPr>
          <p:cNvCxnSpPr>
            <a:cxnSpLocks noChangeShapeType="1"/>
            <a:stCxn id="31771" idx="6"/>
            <a:endCxn id="31780" idx="1"/>
          </p:cNvCxnSpPr>
          <p:nvPr/>
        </p:nvCxnSpPr>
        <p:spPr bwMode="auto">
          <a:xfrm>
            <a:off x="3454400" y="4402138"/>
            <a:ext cx="223838" cy="79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89" name="AutoShape 47">
            <a:extLst>
              <a:ext uri="{FF2B5EF4-FFF2-40B4-BE49-F238E27FC236}">
                <a16:creationId xmlns:a16="http://schemas.microsoft.com/office/drawing/2014/main" id="{78ECDC7E-CFB1-8E49-AAEE-913D20F00D5D}"/>
              </a:ext>
            </a:extLst>
          </p:cNvPr>
          <p:cNvCxnSpPr>
            <a:cxnSpLocks noChangeShapeType="1"/>
            <a:stCxn id="31780" idx="6"/>
            <a:endCxn id="31775" idx="1"/>
          </p:cNvCxnSpPr>
          <p:nvPr/>
        </p:nvCxnSpPr>
        <p:spPr bwMode="auto">
          <a:xfrm>
            <a:off x="3783013" y="4460875"/>
            <a:ext cx="223837" cy="1222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90" name="AutoShape 48">
            <a:extLst>
              <a:ext uri="{FF2B5EF4-FFF2-40B4-BE49-F238E27FC236}">
                <a16:creationId xmlns:a16="http://schemas.microsoft.com/office/drawing/2014/main" id="{2068DD14-BDB4-EB4E-B8FC-B1674EE086FA}"/>
              </a:ext>
            </a:extLst>
          </p:cNvPr>
          <p:cNvCxnSpPr>
            <a:cxnSpLocks noChangeShapeType="1"/>
            <a:stCxn id="31775" idx="5"/>
          </p:cNvCxnSpPr>
          <p:nvPr/>
        </p:nvCxnSpPr>
        <p:spPr bwMode="auto">
          <a:xfrm>
            <a:off x="4084638" y="4691063"/>
            <a:ext cx="123825" cy="1793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91" name="AutoShape 49">
            <a:extLst>
              <a:ext uri="{FF2B5EF4-FFF2-40B4-BE49-F238E27FC236}">
                <a16:creationId xmlns:a16="http://schemas.microsoft.com/office/drawing/2014/main" id="{6B4C110D-662C-7148-942E-08EC9E88DB15}"/>
              </a:ext>
            </a:extLst>
          </p:cNvPr>
          <p:cNvCxnSpPr>
            <a:cxnSpLocks noChangeShapeType="1"/>
            <a:stCxn id="31785" idx="5"/>
            <a:endCxn id="31772" idx="0"/>
          </p:cNvCxnSpPr>
          <p:nvPr/>
        </p:nvCxnSpPr>
        <p:spPr bwMode="auto">
          <a:xfrm>
            <a:off x="4303713" y="4978400"/>
            <a:ext cx="69850" cy="2873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92" name="AutoShape 50">
            <a:extLst>
              <a:ext uri="{FF2B5EF4-FFF2-40B4-BE49-F238E27FC236}">
                <a16:creationId xmlns:a16="http://schemas.microsoft.com/office/drawing/2014/main" id="{494FE687-80D6-0B4E-A10A-24275A29A921}"/>
              </a:ext>
            </a:extLst>
          </p:cNvPr>
          <p:cNvCxnSpPr>
            <a:cxnSpLocks noChangeShapeType="1"/>
            <a:stCxn id="31772" idx="4"/>
            <a:endCxn id="31786" idx="7"/>
          </p:cNvCxnSpPr>
          <p:nvPr/>
        </p:nvCxnSpPr>
        <p:spPr bwMode="auto">
          <a:xfrm flipH="1">
            <a:off x="4303713" y="5402263"/>
            <a:ext cx="69850" cy="287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93" name="AutoShape 51">
            <a:extLst>
              <a:ext uri="{FF2B5EF4-FFF2-40B4-BE49-F238E27FC236}">
                <a16:creationId xmlns:a16="http://schemas.microsoft.com/office/drawing/2014/main" id="{ABDDF41C-410F-7C45-BD67-2980E9C76C32}"/>
              </a:ext>
            </a:extLst>
          </p:cNvPr>
          <p:cNvCxnSpPr>
            <a:cxnSpLocks noChangeShapeType="1"/>
            <a:stCxn id="31786" idx="3"/>
            <a:endCxn id="31776" idx="7"/>
          </p:cNvCxnSpPr>
          <p:nvPr/>
        </p:nvCxnSpPr>
        <p:spPr bwMode="auto">
          <a:xfrm flipH="1">
            <a:off x="4084638" y="5792788"/>
            <a:ext cx="139700" cy="187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94" name="AutoShape 52">
            <a:extLst>
              <a:ext uri="{FF2B5EF4-FFF2-40B4-BE49-F238E27FC236}">
                <a16:creationId xmlns:a16="http://schemas.microsoft.com/office/drawing/2014/main" id="{0024B5E8-BEDE-F241-B1FE-41F87C79FB22}"/>
              </a:ext>
            </a:extLst>
          </p:cNvPr>
          <p:cNvCxnSpPr>
            <a:cxnSpLocks noChangeShapeType="1"/>
            <a:stCxn id="31776" idx="3"/>
            <a:endCxn id="31784" idx="6"/>
          </p:cNvCxnSpPr>
          <p:nvPr/>
        </p:nvCxnSpPr>
        <p:spPr bwMode="auto">
          <a:xfrm flipH="1">
            <a:off x="3836988" y="6084888"/>
            <a:ext cx="169862" cy="1222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95" name="AutoShape 53">
            <a:extLst>
              <a:ext uri="{FF2B5EF4-FFF2-40B4-BE49-F238E27FC236}">
                <a16:creationId xmlns:a16="http://schemas.microsoft.com/office/drawing/2014/main" id="{624DA494-50F8-C340-BCA3-8868D9B31246}"/>
              </a:ext>
            </a:extLst>
          </p:cNvPr>
          <p:cNvCxnSpPr>
            <a:cxnSpLocks noChangeShapeType="1"/>
            <a:stCxn id="31781" idx="7"/>
            <a:endCxn id="31777" idx="3"/>
          </p:cNvCxnSpPr>
          <p:nvPr/>
        </p:nvCxnSpPr>
        <p:spPr bwMode="auto">
          <a:xfrm flipV="1">
            <a:off x="2665413" y="4746625"/>
            <a:ext cx="138112" cy="1857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96" name="AutoShape 54">
            <a:extLst>
              <a:ext uri="{FF2B5EF4-FFF2-40B4-BE49-F238E27FC236}">
                <a16:creationId xmlns:a16="http://schemas.microsoft.com/office/drawing/2014/main" id="{2BD83A56-3D57-4948-BEFE-0C7A59DDE967}"/>
              </a:ext>
            </a:extLst>
          </p:cNvPr>
          <p:cNvCxnSpPr>
            <a:cxnSpLocks noChangeShapeType="1"/>
            <a:stCxn id="31777" idx="7"/>
            <a:endCxn id="31779" idx="2"/>
          </p:cNvCxnSpPr>
          <p:nvPr/>
        </p:nvCxnSpPr>
        <p:spPr bwMode="auto">
          <a:xfrm flipV="1">
            <a:off x="2882900" y="4519613"/>
            <a:ext cx="114300" cy="1222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97" name="AutoShape 55">
            <a:extLst>
              <a:ext uri="{FF2B5EF4-FFF2-40B4-BE49-F238E27FC236}">
                <a16:creationId xmlns:a16="http://schemas.microsoft.com/office/drawing/2014/main" id="{38E0FF92-2548-5D45-8A13-30304686C2C7}"/>
              </a:ext>
            </a:extLst>
          </p:cNvPr>
          <p:cNvCxnSpPr>
            <a:cxnSpLocks noChangeShapeType="1"/>
            <a:stCxn id="31774" idx="0"/>
            <a:endCxn id="31781" idx="3"/>
          </p:cNvCxnSpPr>
          <p:nvPr/>
        </p:nvCxnSpPr>
        <p:spPr bwMode="auto">
          <a:xfrm flipV="1">
            <a:off x="2570163" y="5037138"/>
            <a:ext cx="14287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98" name="AutoShape 56">
            <a:extLst>
              <a:ext uri="{FF2B5EF4-FFF2-40B4-BE49-F238E27FC236}">
                <a16:creationId xmlns:a16="http://schemas.microsoft.com/office/drawing/2014/main" id="{C2611C55-4702-EF44-B215-B3D45B84A79B}"/>
              </a:ext>
            </a:extLst>
          </p:cNvPr>
          <p:cNvCxnSpPr>
            <a:cxnSpLocks noChangeShapeType="1"/>
            <a:stCxn id="31782" idx="0"/>
            <a:endCxn id="31774" idx="4"/>
          </p:cNvCxnSpPr>
          <p:nvPr/>
        </p:nvCxnSpPr>
        <p:spPr bwMode="auto">
          <a:xfrm flipH="1" flipV="1">
            <a:off x="2570163" y="5402263"/>
            <a:ext cx="55562" cy="1539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99" name="AutoShape 57">
            <a:extLst>
              <a:ext uri="{FF2B5EF4-FFF2-40B4-BE49-F238E27FC236}">
                <a16:creationId xmlns:a16="http://schemas.microsoft.com/office/drawing/2014/main" id="{0E3A8DB6-3953-6640-AFF0-9985A765F926}"/>
              </a:ext>
            </a:extLst>
          </p:cNvPr>
          <p:cNvCxnSpPr>
            <a:cxnSpLocks noChangeShapeType="1"/>
            <a:stCxn id="31778" idx="1"/>
            <a:endCxn id="31782" idx="5"/>
          </p:cNvCxnSpPr>
          <p:nvPr/>
        </p:nvCxnSpPr>
        <p:spPr bwMode="auto">
          <a:xfrm flipH="1" flipV="1">
            <a:off x="2665413" y="5676900"/>
            <a:ext cx="82550" cy="187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00" name="AutoShape 58">
            <a:extLst>
              <a:ext uri="{FF2B5EF4-FFF2-40B4-BE49-F238E27FC236}">
                <a16:creationId xmlns:a16="http://schemas.microsoft.com/office/drawing/2014/main" id="{7C0B89CC-8C86-234F-B689-9F8A54D40813}"/>
              </a:ext>
            </a:extLst>
          </p:cNvPr>
          <p:cNvCxnSpPr>
            <a:cxnSpLocks noChangeShapeType="1"/>
            <a:stCxn id="31783" idx="1"/>
            <a:endCxn id="31778" idx="5"/>
          </p:cNvCxnSpPr>
          <p:nvPr/>
        </p:nvCxnSpPr>
        <p:spPr bwMode="auto">
          <a:xfrm flipH="1" flipV="1">
            <a:off x="2828925" y="5969000"/>
            <a:ext cx="193675" cy="127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01" name="AutoShape 59">
            <a:extLst>
              <a:ext uri="{FF2B5EF4-FFF2-40B4-BE49-F238E27FC236}">
                <a16:creationId xmlns:a16="http://schemas.microsoft.com/office/drawing/2014/main" id="{7248D825-51BE-FF44-A336-CA7BD2A48980}"/>
              </a:ext>
            </a:extLst>
          </p:cNvPr>
          <p:cNvCxnSpPr>
            <a:cxnSpLocks noChangeShapeType="1"/>
            <a:stCxn id="31773" idx="2"/>
            <a:endCxn id="31783" idx="6"/>
          </p:cNvCxnSpPr>
          <p:nvPr/>
        </p:nvCxnSpPr>
        <p:spPr bwMode="auto">
          <a:xfrm flipH="1" flipV="1">
            <a:off x="3127375" y="6148388"/>
            <a:ext cx="252413" cy="1174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02" name="AutoShape 60">
            <a:extLst>
              <a:ext uri="{FF2B5EF4-FFF2-40B4-BE49-F238E27FC236}">
                <a16:creationId xmlns:a16="http://schemas.microsoft.com/office/drawing/2014/main" id="{C1671E8A-1CC1-1347-B558-349DC1A75F84}"/>
              </a:ext>
            </a:extLst>
          </p:cNvPr>
          <p:cNvCxnSpPr>
            <a:cxnSpLocks noChangeShapeType="1"/>
            <a:stCxn id="31784" idx="3"/>
            <a:endCxn id="31773" idx="6"/>
          </p:cNvCxnSpPr>
          <p:nvPr/>
        </p:nvCxnSpPr>
        <p:spPr bwMode="auto">
          <a:xfrm flipH="1">
            <a:off x="3508375" y="6257925"/>
            <a:ext cx="223838" cy="7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03" name="Text Box 61">
            <a:extLst>
              <a:ext uri="{FF2B5EF4-FFF2-40B4-BE49-F238E27FC236}">
                <a16:creationId xmlns:a16="http://schemas.microsoft.com/office/drawing/2014/main" id="{1E728E3F-A90F-4B47-854B-D2AA4CE3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775" y="5070475"/>
            <a:ext cx="5175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c</a:t>
            </a:r>
            <a:r>
              <a:rPr lang="en-US" altLang="en-US" baseline="-25000"/>
              <a:t>0</a:t>
            </a:r>
          </a:p>
        </p:txBody>
      </p:sp>
      <p:grpSp>
        <p:nvGrpSpPr>
          <p:cNvPr id="31804" name="Group 62">
            <a:extLst>
              <a:ext uri="{FF2B5EF4-FFF2-40B4-BE49-F238E27FC236}">
                <a16:creationId xmlns:a16="http://schemas.microsoft.com/office/drawing/2014/main" id="{1EDA9240-9237-0544-9336-9546B0DF4E46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828800"/>
            <a:ext cx="1914525" cy="1981200"/>
            <a:chOff x="1920" y="1200"/>
            <a:chExt cx="1440" cy="1440"/>
          </a:xfrm>
        </p:grpSpPr>
        <p:sp>
          <p:nvSpPr>
            <p:cNvPr id="31806" name="Oval 63">
              <a:extLst>
                <a:ext uri="{FF2B5EF4-FFF2-40B4-BE49-F238E27FC236}">
                  <a16:creationId xmlns:a16="http://schemas.microsoft.com/office/drawing/2014/main" id="{C3248C6F-AC6D-AD4D-9877-368B622FB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" y="1200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807" name="Oval 64">
              <a:extLst>
                <a:ext uri="{FF2B5EF4-FFF2-40B4-BE49-F238E27FC236}">
                  <a16:creationId xmlns:a16="http://schemas.microsoft.com/office/drawing/2014/main" id="{E258ADAC-9242-6546-B36E-107253BD6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877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808" name="Oval 65">
              <a:extLst>
                <a:ext uri="{FF2B5EF4-FFF2-40B4-BE49-F238E27FC236}">
                  <a16:creationId xmlns:a16="http://schemas.microsoft.com/office/drawing/2014/main" id="{BAD20D42-E7E2-BE4A-96DB-BDB740D72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" y="2554"/>
              <a:ext cx="83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809" name="Oval 66">
              <a:extLst>
                <a:ext uri="{FF2B5EF4-FFF2-40B4-BE49-F238E27FC236}">
                  <a16:creationId xmlns:a16="http://schemas.microsoft.com/office/drawing/2014/main" id="{28F69430-3689-B24A-A6A0-4D12166BC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877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810" name="Oval 67">
              <a:extLst>
                <a:ext uri="{FF2B5EF4-FFF2-40B4-BE49-F238E27FC236}">
                  <a16:creationId xmlns:a16="http://schemas.microsoft.com/office/drawing/2014/main" id="{E2828286-7E60-4A45-9281-895F6056E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1369"/>
              <a:ext cx="83" cy="87"/>
            </a:xfrm>
            <a:prstGeom prst="ellipse">
              <a:avLst/>
            </a:prstGeom>
            <a:solidFill>
              <a:schemeClr val="hlink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811" name="Oval 68">
              <a:extLst>
                <a:ext uri="{FF2B5EF4-FFF2-40B4-BE49-F238E27FC236}">
                  <a16:creationId xmlns:a16="http://schemas.microsoft.com/office/drawing/2014/main" id="{EF33DF60-2213-4143-9B63-4CD26270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2384"/>
              <a:ext cx="83" cy="87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812" name="Oval 69">
              <a:extLst>
                <a:ext uri="{FF2B5EF4-FFF2-40B4-BE49-F238E27FC236}">
                  <a16:creationId xmlns:a16="http://schemas.microsoft.com/office/drawing/2014/main" id="{D1CF4154-5379-A541-8695-E6E9016AC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" y="1412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813" name="Oval 70">
              <a:extLst>
                <a:ext uri="{FF2B5EF4-FFF2-40B4-BE49-F238E27FC236}">
                  <a16:creationId xmlns:a16="http://schemas.microsoft.com/office/drawing/2014/main" id="{B6DA2F8D-FF7C-6B4C-B87B-377548171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2300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814" name="Oval 71">
              <a:extLst>
                <a:ext uri="{FF2B5EF4-FFF2-40B4-BE49-F238E27FC236}">
                  <a16:creationId xmlns:a16="http://schemas.microsoft.com/office/drawing/2014/main" id="{7488B965-814C-FB47-B08A-DB15AFE4E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285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815" name="Oval 72">
              <a:extLst>
                <a:ext uri="{FF2B5EF4-FFF2-40B4-BE49-F238E27FC236}">
                  <a16:creationId xmlns:a16="http://schemas.microsoft.com/office/drawing/2014/main" id="{2611AE96-7A5C-5049-993B-884BEDB94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" y="1242"/>
              <a:ext cx="84" cy="87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816" name="Oval 73">
              <a:extLst>
                <a:ext uri="{FF2B5EF4-FFF2-40B4-BE49-F238E27FC236}">
                  <a16:creationId xmlns:a16="http://schemas.microsoft.com/office/drawing/2014/main" id="{35DD0D76-A63F-4947-9809-685E155E0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1623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817" name="Oval 74">
              <a:extLst>
                <a:ext uri="{FF2B5EF4-FFF2-40B4-BE49-F238E27FC236}">
                  <a16:creationId xmlns:a16="http://schemas.microsoft.com/office/drawing/2014/main" id="{7861C449-527E-184C-9EFF-DA496C578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2088"/>
              <a:ext cx="84" cy="87"/>
            </a:xfrm>
            <a:prstGeom prst="ellipse">
              <a:avLst/>
            </a:prstGeom>
            <a:solidFill>
              <a:schemeClr val="hlink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818" name="Oval 75">
              <a:extLst>
                <a:ext uri="{FF2B5EF4-FFF2-40B4-BE49-F238E27FC236}">
                  <a16:creationId xmlns:a16="http://schemas.microsoft.com/office/drawing/2014/main" id="{5D04E782-9A79-4C49-AB74-DAC0DF66E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469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819" name="Oval 76">
              <a:extLst>
                <a:ext uri="{FF2B5EF4-FFF2-40B4-BE49-F238E27FC236}">
                  <a16:creationId xmlns:a16="http://schemas.microsoft.com/office/drawing/2014/main" id="{A16241C5-F63F-7D46-862E-265576A21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" y="2511"/>
              <a:ext cx="84" cy="87"/>
            </a:xfrm>
            <a:prstGeom prst="ellipse">
              <a:avLst/>
            </a:prstGeom>
            <a:solidFill>
              <a:schemeClr val="hlink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820" name="Oval 77">
              <a:extLst>
                <a:ext uri="{FF2B5EF4-FFF2-40B4-BE49-F238E27FC236}">
                  <a16:creationId xmlns:a16="http://schemas.microsoft.com/office/drawing/2014/main" id="{64A37B2E-7684-754D-90A8-A654B92BF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1581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821" name="Oval 78">
              <a:extLst>
                <a:ext uri="{FF2B5EF4-FFF2-40B4-BE49-F238E27FC236}">
                  <a16:creationId xmlns:a16="http://schemas.microsoft.com/office/drawing/2014/main" id="{3A5E03DA-9EB8-CD47-B32E-12021461C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2173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31822" name="AutoShape 79">
              <a:extLst>
                <a:ext uri="{FF2B5EF4-FFF2-40B4-BE49-F238E27FC236}">
                  <a16:creationId xmlns:a16="http://schemas.microsoft.com/office/drawing/2014/main" id="{792DD99F-A4AC-F247-822A-0C453037F744}"/>
                </a:ext>
              </a:extLst>
            </p:cNvPr>
            <p:cNvCxnSpPr>
              <a:cxnSpLocks noChangeShapeType="1"/>
              <a:stCxn id="31814" idx="7"/>
              <a:endCxn id="31806" idx="2"/>
            </p:cNvCxnSpPr>
            <p:nvPr/>
          </p:nvCxnSpPr>
          <p:spPr bwMode="auto">
            <a:xfrm flipV="1">
              <a:off x="2362" y="1243"/>
              <a:ext cx="168" cy="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23" name="AutoShape 80">
              <a:extLst>
                <a:ext uri="{FF2B5EF4-FFF2-40B4-BE49-F238E27FC236}">
                  <a16:creationId xmlns:a16="http://schemas.microsoft.com/office/drawing/2014/main" id="{1F029C6C-5765-BF40-8C0A-F9489A3A37D8}"/>
                </a:ext>
              </a:extLst>
            </p:cNvPr>
            <p:cNvCxnSpPr>
              <a:cxnSpLocks noChangeShapeType="1"/>
              <a:stCxn id="31806" idx="6"/>
              <a:endCxn id="31815" idx="1"/>
            </p:cNvCxnSpPr>
            <p:nvPr/>
          </p:nvCxnSpPr>
          <p:spPr bwMode="auto">
            <a:xfrm>
              <a:off x="2627" y="1243"/>
              <a:ext cx="168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24" name="AutoShape 81">
              <a:extLst>
                <a:ext uri="{FF2B5EF4-FFF2-40B4-BE49-F238E27FC236}">
                  <a16:creationId xmlns:a16="http://schemas.microsoft.com/office/drawing/2014/main" id="{AF3918CF-9DB9-B34F-AAC1-6028EB99F212}"/>
                </a:ext>
              </a:extLst>
            </p:cNvPr>
            <p:cNvCxnSpPr>
              <a:cxnSpLocks noChangeShapeType="1"/>
              <a:stCxn id="31815" idx="6"/>
              <a:endCxn id="31810" idx="1"/>
            </p:cNvCxnSpPr>
            <p:nvPr/>
          </p:nvCxnSpPr>
          <p:spPr bwMode="auto">
            <a:xfrm>
              <a:off x="2874" y="1285"/>
              <a:ext cx="168" cy="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25" name="AutoShape 82">
              <a:extLst>
                <a:ext uri="{FF2B5EF4-FFF2-40B4-BE49-F238E27FC236}">
                  <a16:creationId xmlns:a16="http://schemas.microsoft.com/office/drawing/2014/main" id="{69C1C356-1C3D-2344-9480-50B22327D8BF}"/>
                </a:ext>
              </a:extLst>
            </p:cNvPr>
            <p:cNvCxnSpPr>
              <a:cxnSpLocks noChangeShapeType="1"/>
              <a:stCxn id="31810" idx="5"/>
            </p:cNvCxnSpPr>
            <p:nvPr/>
          </p:nvCxnSpPr>
          <p:spPr bwMode="auto">
            <a:xfrm>
              <a:off x="3101" y="1451"/>
              <a:ext cx="93" cy="13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26" name="AutoShape 83">
              <a:extLst>
                <a:ext uri="{FF2B5EF4-FFF2-40B4-BE49-F238E27FC236}">
                  <a16:creationId xmlns:a16="http://schemas.microsoft.com/office/drawing/2014/main" id="{F914FB85-38B6-0C46-8165-4366ED019B4D}"/>
                </a:ext>
              </a:extLst>
            </p:cNvPr>
            <p:cNvCxnSpPr>
              <a:cxnSpLocks noChangeShapeType="1"/>
              <a:stCxn id="31820" idx="5"/>
              <a:endCxn id="31807" idx="0"/>
            </p:cNvCxnSpPr>
            <p:nvPr/>
          </p:nvCxnSpPr>
          <p:spPr bwMode="auto">
            <a:xfrm>
              <a:off x="3266" y="1662"/>
              <a:ext cx="52" cy="20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27" name="AutoShape 84">
              <a:extLst>
                <a:ext uri="{FF2B5EF4-FFF2-40B4-BE49-F238E27FC236}">
                  <a16:creationId xmlns:a16="http://schemas.microsoft.com/office/drawing/2014/main" id="{B5A6105B-BE71-5B4D-93FD-81A67027F5E3}"/>
                </a:ext>
              </a:extLst>
            </p:cNvPr>
            <p:cNvCxnSpPr>
              <a:cxnSpLocks noChangeShapeType="1"/>
              <a:stCxn id="31807" idx="4"/>
              <a:endCxn id="31821" idx="7"/>
            </p:cNvCxnSpPr>
            <p:nvPr/>
          </p:nvCxnSpPr>
          <p:spPr bwMode="auto">
            <a:xfrm flipH="1">
              <a:off x="3266" y="1970"/>
              <a:ext cx="52" cy="20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28" name="AutoShape 85">
              <a:extLst>
                <a:ext uri="{FF2B5EF4-FFF2-40B4-BE49-F238E27FC236}">
                  <a16:creationId xmlns:a16="http://schemas.microsoft.com/office/drawing/2014/main" id="{346537F3-F367-8D41-B202-96F3BE81AAE1}"/>
                </a:ext>
              </a:extLst>
            </p:cNvPr>
            <p:cNvCxnSpPr>
              <a:cxnSpLocks noChangeShapeType="1"/>
              <a:stCxn id="31821" idx="3"/>
              <a:endCxn id="31811" idx="7"/>
            </p:cNvCxnSpPr>
            <p:nvPr/>
          </p:nvCxnSpPr>
          <p:spPr bwMode="auto">
            <a:xfrm flipH="1">
              <a:off x="3101" y="2254"/>
              <a:ext cx="105" cy="13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29" name="AutoShape 86">
              <a:extLst>
                <a:ext uri="{FF2B5EF4-FFF2-40B4-BE49-F238E27FC236}">
                  <a16:creationId xmlns:a16="http://schemas.microsoft.com/office/drawing/2014/main" id="{1D886CC8-A748-0144-99CE-A6948D3493C7}"/>
                </a:ext>
              </a:extLst>
            </p:cNvPr>
            <p:cNvCxnSpPr>
              <a:cxnSpLocks noChangeShapeType="1"/>
              <a:stCxn id="31811" idx="3"/>
              <a:endCxn id="31819" idx="6"/>
            </p:cNvCxnSpPr>
            <p:nvPr/>
          </p:nvCxnSpPr>
          <p:spPr bwMode="auto">
            <a:xfrm flipH="1">
              <a:off x="2915" y="2466"/>
              <a:ext cx="127" cy="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30" name="AutoShape 87">
              <a:extLst>
                <a:ext uri="{FF2B5EF4-FFF2-40B4-BE49-F238E27FC236}">
                  <a16:creationId xmlns:a16="http://schemas.microsoft.com/office/drawing/2014/main" id="{2254D696-7C44-D54B-A6E7-231DF0ACD0F4}"/>
                </a:ext>
              </a:extLst>
            </p:cNvPr>
            <p:cNvCxnSpPr>
              <a:cxnSpLocks noChangeShapeType="1"/>
              <a:stCxn id="31816" idx="7"/>
              <a:endCxn id="31812" idx="3"/>
            </p:cNvCxnSpPr>
            <p:nvPr/>
          </p:nvCxnSpPr>
          <p:spPr bwMode="auto">
            <a:xfrm flipV="1">
              <a:off x="2033" y="1493"/>
              <a:ext cx="104" cy="13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31" name="AutoShape 88">
              <a:extLst>
                <a:ext uri="{FF2B5EF4-FFF2-40B4-BE49-F238E27FC236}">
                  <a16:creationId xmlns:a16="http://schemas.microsoft.com/office/drawing/2014/main" id="{DB456F88-7D4A-7043-80EE-91C745D1E881}"/>
                </a:ext>
              </a:extLst>
            </p:cNvPr>
            <p:cNvCxnSpPr>
              <a:cxnSpLocks noChangeShapeType="1"/>
              <a:stCxn id="31812" idx="7"/>
              <a:endCxn id="31814" idx="2"/>
            </p:cNvCxnSpPr>
            <p:nvPr/>
          </p:nvCxnSpPr>
          <p:spPr bwMode="auto">
            <a:xfrm flipV="1">
              <a:off x="2197" y="1328"/>
              <a:ext cx="86" cy="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32" name="AutoShape 89">
              <a:extLst>
                <a:ext uri="{FF2B5EF4-FFF2-40B4-BE49-F238E27FC236}">
                  <a16:creationId xmlns:a16="http://schemas.microsoft.com/office/drawing/2014/main" id="{B774202F-28AD-A24C-80A3-403B8E02726C}"/>
                </a:ext>
              </a:extLst>
            </p:cNvPr>
            <p:cNvCxnSpPr>
              <a:cxnSpLocks noChangeShapeType="1"/>
              <a:stCxn id="31809" idx="0"/>
              <a:endCxn id="31816" idx="3"/>
            </p:cNvCxnSpPr>
            <p:nvPr/>
          </p:nvCxnSpPr>
          <p:spPr bwMode="auto">
            <a:xfrm flipV="1">
              <a:off x="1962" y="1704"/>
              <a:ext cx="11" cy="1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33" name="AutoShape 90">
              <a:extLst>
                <a:ext uri="{FF2B5EF4-FFF2-40B4-BE49-F238E27FC236}">
                  <a16:creationId xmlns:a16="http://schemas.microsoft.com/office/drawing/2014/main" id="{C27AE19D-6327-4042-948A-5BEDEE9FAE19}"/>
                </a:ext>
              </a:extLst>
            </p:cNvPr>
            <p:cNvCxnSpPr>
              <a:cxnSpLocks noChangeShapeType="1"/>
              <a:stCxn id="31817" idx="0"/>
              <a:endCxn id="31809" idx="4"/>
            </p:cNvCxnSpPr>
            <p:nvPr/>
          </p:nvCxnSpPr>
          <p:spPr bwMode="auto">
            <a:xfrm flipH="1" flipV="1">
              <a:off x="1962" y="1970"/>
              <a:ext cx="41" cy="11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34" name="AutoShape 91">
              <a:extLst>
                <a:ext uri="{FF2B5EF4-FFF2-40B4-BE49-F238E27FC236}">
                  <a16:creationId xmlns:a16="http://schemas.microsoft.com/office/drawing/2014/main" id="{2395D7DC-DD07-964F-AC0E-190786D5F06E}"/>
                </a:ext>
              </a:extLst>
            </p:cNvPr>
            <p:cNvCxnSpPr>
              <a:cxnSpLocks noChangeShapeType="1"/>
              <a:stCxn id="31813" idx="1"/>
              <a:endCxn id="31817" idx="5"/>
            </p:cNvCxnSpPr>
            <p:nvPr/>
          </p:nvCxnSpPr>
          <p:spPr bwMode="auto">
            <a:xfrm flipH="1" flipV="1">
              <a:off x="2033" y="2169"/>
              <a:ext cx="63" cy="13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35" name="AutoShape 92">
              <a:extLst>
                <a:ext uri="{FF2B5EF4-FFF2-40B4-BE49-F238E27FC236}">
                  <a16:creationId xmlns:a16="http://schemas.microsoft.com/office/drawing/2014/main" id="{EE8D3713-E9F6-7749-9F95-A9D8DF4E718F}"/>
                </a:ext>
              </a:extLst>
            </p:cNvPr>
            <p:cNvCxnSpPr>
              <a:cxnSpLocks noChangeShapeType="1"/>
              <a:stCxn id="31818" idx="1"/>
              <a:endCxn id="31813" idx="5"/>
            </p:cNvCxnSpPr>
            <p:nvPr/>
          </p:nvCxnSpPr>
          <p:spPr bwMode="auto">
            <a:xfrm flipH="1" flipV="1">
              <a:off x="2156" y="2381"/>
              <a:ext cx="146" cy="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36" name="AutoShape 93">
              <a:extLst>
                <a:ext uri="{FF2B5EF4-FFF2-40B4-BE49-F238E27FC236}">
                  <a16:creationId xmlns:a16="http://schemas.microsoft.com/office/drawing/2014/main" id="{6AAAD012-6EBA-994A-9E04-61AAD7D65A96}"/>
                </a:ext>
              </a:extLst>
            </p:cNvPr>
            <p:cNvCxnSpPr>
              <a:cxnSpLocks noChangeShapeType="1"/>
              <a:stCxn id="31808" idx="2"/>
              <a:endCxn id="31818" idx="6"/>
            </p:cNvCxnSpPr>
            <p:nvPr/>
          </p:nvCxnSpPr>
          <p:spPr bwMode="auto">
            <a:xfrm flipH="1" flipV="1">
              <a:off x="2381" y="2512"/>
              <a:ext cx="190" cy="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37" name="AutoShape 94">
              <a:extLst>
                <a:ext uri="{FF2B5EF4-FFF2-40B4-BE49-F238E27FC236}">
                  <a16:creationId xmlns:a16="http://schemas.microsoft.com/office/drawing/2014/main" id="{8BFF2003-553A-E246-9B84-8BFEA10629CF}"/>
                </a:ext>
              </a:extLst>
            </p:cNvPr>
            <p:cNvCxnSpPr>
              <a:cxnSpLocks noChangeShapeType="1"/>
              <a:stCxn id="31819" idx="3"/>
              <a:endCxn id="31808" idx="6"/>
            </p:cNvCxnSpPr>
            <p:nvPr/>
          </p:nvCxnSpPr>
          <p:spPr bwMode="auto">
            <a:xfrm flipH="1">
              <a:off x="2668" y="2592"/>
              <a:ext cx="168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38" name="Text Box 95">
              <a:extLst>
                <a:ext uri="{FF2B5EF4-FFF2-40B4-BE49-F238E27FC236}">
                  <a16:creationId xmlns:a16="http://schemas.microsoft.com/office/drawing/2014/main" id="{035E9530-A575-A447-9B08-9EBE7A90A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728"/>
              <a:ext cx="389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Wingdings" pitchFamily="2" charset="2"/>
                <a:buNone/>
              </a:pPr>
              <a:r>
                <a:rPr lang="en-US" altLang="en-US"/>
                <a:t>c</a:t>
              </a:r>
              <a:r>
                <a:rPr lang="en-US" altLang="en-US" baseline="-25000"/>
                <a:t>0</a:t>
              </a:r>
            </a:p>
          </p:txBody>
        </p:sp>
      </p:grpSp>
      <p:sp>
        <p:nvSpPr>
          <p:cNvPr id="31805" name="Text Box 96">
            <a:extLst>
              <a:ext uri="{FF2B5EF4-FFF2-40B4-BE49-F238E27FC236}">
                <a16:creationId xmlns:a16="http://schemas.microsoft.com/office/drawing/2014/main" id="{3062F31D-F3D8-8E44-9FEE-F63D78AFB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7861300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Duplicator's coloring strategy: color C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 by mimicking the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coloring of G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, and color C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in a way where every d-type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in C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appears many times in C</a:t>
            </a:r>
            <a:r>
              <a:rPr lang="en-US" altLang="en-US" sz="2400" baseline="-25000" dirty="0"/>
              <a:t>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baseline="-25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>
            <a:extLst>
              <a:ext uri="{FF2B5EF4-FFF2-40B4-BE49-F238E27FC236}">
                <a16:creationId xmlns:a16="http://schemas.microsoft.com/office/drawing/2014/main" id="{A7D6DEEB-D5C4-D04C-9A6C-FC7D3BD7EFDF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800600"/>
            <a:ext cx="1343025" cy="1323975"/>
            <a:chOff x="3696" y="2928"/>
            <a:chExt cx="1010" cy="962"/>
          </a:xfrm>
        </p:grpSpPr>
        <p:sp>
          <p:nvSpPr>
            <p:cNvPr id="32840" name="Oval 3">
              <a:extLst>
                <a:ext uri="{FF2B5EF4-FFF2-40B4-BE49-F238E27FC236}">
                  <a16:creationId xmlns:a16="http://schemas.microsoft.com/office/drawing/2014/main" id="{6F4A3A65-EA04-0A42-B627-8C9619F69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28"/>
              <a:ext cx="98" cy="98"/>
            </a:xfrm>
            <a:prstGeom prst="ellipse">
              <a:avLst/>
            </a:prstGeom>
            <a:solidFill>
              <a:schemeClr val="hlink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841" name="Oval 4">
              <a:extLst>
                <a:ext uri="{FF2B5EF4-FFF2-40B4-BE49-F238E27FC236}">
                  <a16:creationId xmlns:a16="http://schemas.microsoft.com/office/drawing/2014/main" id="{208CECA9-42F8-9B42-90A8-D9807D35E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792"/>
              <a:ext cx="98" cy="98"/>
            </a:xfrm>
            <a:prstGeom prst="ellipse">
              <a:avLst/>
            </a:prstGeom>
            <a:solidFill>
              <a:schemeClr val="hlink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842" name="Oval 5">
              <a:extLst>
                <a:ext uri="{FF2B5EF4-FFF2-40B4-BE49-F238E27FC236}">
                  <a16:creationId xmlns:a16="http://schemas.microsoft.com/office/drawing/2014/main" id="{37EE0469-4FC8-0F41-81A6-3CC5A2DC7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408"/>
              <a:ext cx="98" cy="98"/>
            </a:xfrm>
            <a:prstGeom prst="ellipse">
              <a:avLst/>
            </a:prstGeom>
            <a:solidFill>
              <a:srgbClr val="0000FF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843" name="Oval 6">
              <a:extLst>
                <a:ext uri="{FF2B5EF4-FFF2-40B4-BE49-F238E27FC236}">
                  <a16:creationId xmlns:a16="http://schemas.microsoft.com/office/drawing/2014/main" id="{18806401-39CA-8D40-B1E5-F7F221349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360"/>
              <a:ext cx="98" cy="98"/>
            </a:xfrm>
            <a:prstGeom prst="ellipse">
              <a:avLst/>
            </a:prstGeom>
            <a:solidFill>
              <a:srgbClr val="0000FF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844" name="Oval 7">
              <a:extLst>
                <a:ext uri="{FF2B5EF4-FFF2-40B4-BE49-F238E27FC236}">
                  <a16:creationId xmlns:a16="http://schemas.microsoft.com/office/drawing/2014/main" id="{0B565F26-1F89-0142-AC6E-93329AFB1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168"/>
              <a:ext cx="98" cy="98"/>
            </a:xfrm>
            <a:prstGeom prst="ellipse">
              <a:avLst/>
            </a:prstGeom>
            <a:solidFill>
              <a:schemeClr val="hlink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845" name="Oval 8">
              <a:extLst>
                <a:ext uri="{FF2B5EF4-FFF2-40B4-BE49-F238E27FC236}">
                  <a16:creationId xmlns:a16="http://schemas.microsoft.com/office/drawing/2014/main" id="{0EDC6A2A-E23D-2A47-9A38-4698C48B6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024"/>
              <a:ext cx="98" cy="98"/>
            </a:xfrm>
            <a:prstGeom prst="ellipse">
              <a:avLst/>
            </a:prstGeom>
            <a:solidFill>
              <a:srgbClr val="0000FF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846" name="Oval 9">
              <a:extLst>
                <a:ext uri="{FF2B5EF4-FFF2-40B4-BE49-F238E27FC236}">
                  <a16:creationId xmlns:a16="http://schemas.microsoft.com/office/drawing/2014/main" id="{8AA40973-41EE-2041-A86E-251F617D7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976"/>
              <a:ext cx="98" cy="98"/>
            </a:xfrm>
            <a:prstGeom prst="ellipse">
              <a:avLst/>
            </a:prstGeom>
            <a:solidFill>
              <a:srgbClr val="0000FF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847" name="Oval 10">
              <a:extLst>
                <a:ext uri="{FF2B5EF4-FFF2-40B4-BE49-F238E27FC236}">
                  <a16:creationId xmlns:a16="http://schemas.microsoft.com/office/drawing/2014/main" id="{C85208DC-4693-7546-9BBB-EBD222B2C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600"/>
              <a:ext cx="98" cy="98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848" name="Oval 11">
              <a:extLst>
                <a:ext uri="{FF2B5EF4-FFF2-40B4-BE49-F238E27FC236}">
                  <a16:creationId xmlns:a16="http://schemas.microsoft.com/office/drawing/2014/main" id="{B1FA2A49-113D-844C-A17C-92757D3C4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" y="3742"/>
              <a:ext cx="98" cy="98"/>
            </a:xfrm>
            <a:prstGeom prst="ellipse">
              <a:avLst/>
            </a:prstGeom>
            <a:solidFill>
              <a:srgbClr val="0000FF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849" name="Oval 12">
              <a:extLst>
                <a:ext uri="{FF2B5EF4-FFF2-40B4-BE49-F238E27FC236}">
                  <a16:creationId xmlns:a16="http://schemas.microsoft.com/office/drawing/2014/main" id="{4B420685-C3A8-324B-8DD6-0178F71E9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167"/>
              <a:ext cx="98" cy="98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850" name="Oval 13">
              <a:extLst>
                <a:ext uri="{FF2B5EF4-FFF2-40B4-BE49-F238E27FC236}">
                  <a16:creationId xmlns:a16="http://schemas.microsoft.com/office/drawing/2014/main" id="{D5E9CD86-A5A6-7D4C-91EE-D57725B5D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552"/>
              <a:ext cx="98" cy="98"/>
            </a:xfrm>
            <a:prstGeom prst="ellipse">
              <a:avLst/>
            </a:prstGeom>
            <a:solidFill>
              <a:schemeClr val="hlink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851" name="Oval 14">
              <a:extLst>
                <a:ext uri="{FF2B5EF4-FFF2-40B4-BE49-F238E27FC236}">
                  <a16:creationId xmlns:a16="http://schemas.microsoft.com/office/drawing/2014/main" id="{2A3DBD36-FDBB-554B-AE98-8645BC924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96"/>
              <a:ext cx="98" cy="98"/>
            </a:xfrm>
            <a:prstGeom prst="ellipse">
              <a:avLst/>
            </a:prstGeom>
            <a:solidFill>
              <a:srgbClr val="0000FF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32852" name="AutoShape 15">
              <a:extLst>
                <a:ext uri="{FF2B5EF4-FFF2-40B4-BE49-F238E27FC236}">
                  <a16:creationId xmlns:a16="http://schemas.microsoft.com/office/drawing/2014/main" id="{39594B87-DE47-3D4F-B803-40B62A11B1A0}"/>
                </a:ext>
              </a:extLst>
            </p:cNvPr>
            <p:cNvCxnSpPr>
              <a:cxnSpLocks noChangeShapeType="1"/>
              <a:stCxn id="32845" idx="7"/>
              <a:endCxn id="32840" idx="2"/>
            </p:cNvCxnSpPr>
            <p:nvPr/>
          </p:nvCxnSpPr>
          <p:spPr bwMode="auto">
            <a:xfrm flipV="1">
              <a:off x="3972" y="2977"/>
              <a:ext cx="148" cy="5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53" name="AutoShape 16">
              <a:extLst>
                <a:ext uri="{FF2B5EF4-FFF2-40B4-BE49-F238E27FC236}">
                  <a16:creationId xmlns:a16="http://schemas.microsoft.com/office/drawing/2014/main" id="{08E14C93-BA96-1644-9961-87A73F143A4F}"/>
                </a:ext>
              </a:extLst>
            </p:cNvPr>
            <p:cNvCxnSpPr>
              <a:cxnSpLocks noChangeShapeType="1"/>
              <a:stCxn id="32840" idx="6"/>
              <a:endCxn id="32846" idx="2"/>
            </p:cNvCxnSpPr>
            <p:nvPr/>
          </p:nvCxnSpPr>
          <p:spPr bwMode="auto">
            <a:xfrm>
              <a:off x="4234" y="2977"/>
              <a:ext cx="126" cy="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54" name="AutoShape 17">
              <a:extLst>
                <a:ext uri="{FF2B5EF4-FFF2-40B4-BE49-F238E27FC236}">
                  <a16:creationId xmlns:a16="http://schemas.microsoft.com/office/drawing/2014/main" id="{C7B3AF36-2F05-1046-80BD-B717A6AE9FCC}"/>
                </a:ext>
              </a:extLst>
            </p:cNvPr>
            <p:cNvCxnSpPr>
              <a:cxnSpLocks noChangeShapeType="1"/>
              <a:stCxn id="32846" idx="5"/>
              <a:endCxn id="32849" idx="1"/>
            </p:cNvCxnSpPr>
            <p:nvPr/>
          </p:nvCxnSpPr>
          <p:spPr bwMode="auto">
            <a:xfrm>
              <a:off x="4452" y="3068"/>
              <a:ext cx="122" cy="10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55" name="AutoShape 18">
              <a:extLst>
                <a:ext uri="{FF2B5EF4-FFF2-40B4-BE49-F238E27FC236}">
                  <a16:creationId xmlns:a16="http://schemas.microsoft.com/office/drawing/2014/main" id="{8476F54F-F62F-B94A-AC92-E44991AE5B40}"/>
                </a:ext>
              </a:extLst>
            </p:cNvPr>
            <p:cNvCxnSpPr>
              <a:cxnSpLocks noChangeShapeType="1"/>
              <a:stCxn id="32849" idx="5"/>
              <a:endCxn id="32843" idx="0"/>
            </p:cNvCxnSpPr>
            <p:nvPr/>
          </p:nvCxnSpPr>
          <p:spPr bwMode="auto">
            <a:xfrm>
              <a:off x="4644" y="3259"/>
              <a:ext cx="13" cy="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56" name="AutoShape 19">
              <a:extLst>
                <a:ext uri="{FF2B5EF4-FFF2-40B4-BE49-F238E27FC236}">
                  <a16:creationId xmlns:a16="http://schemas.microsoft.com/office/drawing/2014/main" id="{3B18CEFC-45E1-F749-8516-0B874994D75E}"/>
                </a:ext>
              </a:extLst>
            </p:cNvPr>
            <p:cNvCxnSpPr>
              <a:cxnSpLocks noChangeShapeType="1"/>
              <a:stCxn id="32843" idx="4"/>
              <a:endCxn id="32850" idx="7"/>
            </p:cNvCxnSpPr>
            <p:nvPr/>
          </p:nvCxnSpPr>
          <p:spPr bwMode="auto">
            <a:xfrm flipH="1">
              <a:off x="4644" y="3466"/>
              <a:ext cx="13" cy="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57" name="AutoShape 20">
              <a:extLst>
                <a:ext uri="{FF2B5EF4-FFF2-40B4-BE49-F238E27FC236}">
                  <a16:creationId xmlns:a16="http://schemas.microsoft.com/office/drawing/2014/main" id="{81FDCD75-4C74-6F45-B786-2FBD6F82D197}"/>
                </a:ext>
              </a:extLst>
            </p:cNvPr>
            <p:cNvCxnSpPr>
              <a:cxnSpLocks noChangeShapeType="1"/>
              <a:stCxn id="32844" idx="7"/>
              <a:endCxn id="32845" idx="3"/>
            </p:cNvCxnSpPr>
            <p:nvPr/>
          </p:nvCxnSpPr>
          <p:spPr bwMode="auto">
            <a:xfrm flipV="1">
              <a:off x="3828" y="3116"/>
              <a:ext cx="74" cy="5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58" name="AutoShape 21">
              <a:extLst>
                <a:ext uri="{FF2B5EF4-FFF2-40B4-BE49-F238E27FC236}">
                  <a16:creationId xmlns:a16="http://schemas.microsoft.com/office/drawing/2014/main" id="{33234424-99C2-D44D-A756-B8A912EAED39}"/>
                </a:ext>
              </a:extLst>
            </p:cNvPr>
            <p:cNvCxnSpPr>
              <a:cxnSpLocks noChangeShapeType="1"/>
              <a:stCxn id="32842" idx="0"/>
              <a:endCxn id="32844" idx="3"/>
            </p:cNvCxnSpPr>
            <p:nvPr/>
          </p:nvCxnSpPr>
          <p:spPr bwMode="auto">
            <a:xfrm flipV="1">
              <a:off x="3745" y="3260"/>
              <a:ext cx="13" cy="1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59" name="AutoShape 22">
              <a:extLst>
                <a:ext uri="{FF2B5EF4-FFF2-40B4-BE49-F238E27FC236}">
                  <a16:creationId xmlns:a16="http://schemas.microsoft.com/office/drawing/2014/main" id="{7F175E1D-29A2-D340-93BF-6D7AC6DC4ED5}"/>
                </a:ext>
              </a:extLst>
            </p:cNvPr>
            <p:cNvCxnSpPr>
              <a:cxnSpLocks noChangeShapeType="1"/>
              <a:stCxn id="32847" idx="1"/>
              <a:endCxn id="32842" idx="4"/>
            </p:cNvCxnSpPr>
            <p:nvPr/>
          </p:nvCxnSpPr>
          <p:spPr bwMode="auto">
            <a:xfrm flipH="1" flipV="1">
              <a:off x="3745" y="3514"/>
              <a:ext cx="61" cy="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60" name="AutoShape 23">
              <a:extLst>
                <a:ext uri="{FF2B5EF4-FFF2-40B4-BE49-F238E27FC236}">
                  <a16:creationId xmlns:a16="http://schemas.microsoft.com/office/drawing/2014/main" id="{93F59D22-2431-514D-83F9-116B1171C59E}"/>
                </a:ext>
              </a:extLst>
            </p:cNvPr>
            <p:cNvCxnSpPr>
              <a:cxnSpLocks noChangeShapeType="1"/>
              <a:stCxn id="32848" idx="1"/>
              <a:endCxn id="32847" idx="5"/>
            </p:cNvCxnSpPr>
            <p:nvPr/>
          </p:nvCxnSpPr>
          <p:spPr bwMode="auto">
            <a:xfrm flipH="1" flipV="1">
              <a:off x="3876" y="3692"/>
              <a:ext cx="76" cy="5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61" name="AutoShape 24">
              <a:extLst>
                <a:ext uri="{FF2B5EF4-FFF2-40B4-BE49-F238E27FC236}">
                  <a16:creationId xmlns:a16="http://schemas.microsoft.com/office/drawing/2014/main" id="{65C71E18-8D3A-7342-89B6-291D7C0BA58B}"/>
                </a:ext>
              </a:extLst>
            </p:cNvPr>
            <p:cNvCxnSpPr>
              <a:cxnSpLocks noChangeShapeType="1"/>
              <a:stCxn id="32841" idx="2"/>
              <a:endCxn id="32848" idx="6"/>
            </p:cNvCxnSpPr>
            <p:nvPr/>
          </p:nvCxnSpPr>
          <p:spPr bwMode="auto">
            <a:xfrm flipH="1" flipV="1">
              <a:off x="4044" y="3791"/>
              <a:ext cx="124" cy="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62" name="AutoShape 25">
              <a:extLst>
                <a:ext uri="{FF2B5EF4-FFF2-40B4-BE49-F238E27FC236}">
                  <a16:creationId xmlns:a16="http://schemas.microsoft.com/office/drawing/2014/main" id="{3B1D9D6B-BFE6-E24C-B0BD-EFF9BE78CB6E}"/>
                </a:ext>
              </a:extLst>
            </p:cNvPr>
            <p:cNvCxnSpPr>
              <a:cxnSpLocks noChangeShapeType="1"/>
              <a:stCxn id="32851" idx="3"/>
              <a:endCxn id="32841" idx="6"/>
            </p:cNvCxnSpPr>
            <p:nvPr/>
          </p:nvCxnSpPr>
          <p:spPr bwMode="auto">
            <a:xfrm flipH="1">
              <a:off x="4282" y="3788"/>
              <a:ext cx="148" cy="5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63" name="AutoShape 26">
              <a:extLst>
                <a:ext uri="{FF2B5EF4-FFF2-40B4-BE49-F238E27FC236}">
                  <a16:creationId xmlns:a16="http://schemas.microsoft.com/office/drawing/2014/main" id="{D74BAE4E-B270-4A4D-82EE-0A72AFC3C370}"/>
                </a:ext>
              </a:extLst>
            </p:cNvPr>
            <p:cNvCxnSpPr>
              <a:cxnSpLocks noChangeShapeType="1"/>
              <a:stCxn id="32850" idx="3"/>
              <a:endCxn id="32851" idx="7"/>
            </p:cNvCxnSpPr>
            <p:nvPr/>
          </p:nvCxnSpPr>
          <p:spPr bwMode="auto">
            <a:xfrm flipH="1">
              <a:off x="4500" y="3644"/>
              <a:ext cx="74" cy="5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864" name="Text Box 27">
              <a:extLst>
                <a:ext uri="{FF2B5EF4-FFF2-40B4-BE49-F238E27FC236}">
                  <a16:creationId xmlns:a16="http://schemas.microsoft.com/office/drawing/2014/main" id="{256D474E-8F50-6B44-9C74-AADADE536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264"/>
              <a:ext cx="390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Wingdings" pitchFamily="2" charset="2"/>
                <a:buNone/>
              </a:pPr>
              <a:r>
                <a:rPr lang="en-US" altLang="en-US"/>
                <a:t>c</a:t>
              </a:r>
              <a:r>
                <a:rPr lang="en-US" altLang="en-US" baseline="-25000"/>
                <a:t>1</a:t>
              </a:r>
            </a:p>
          </p:txBody>
        </p:sp>
      </p:grpSp>
      <p:grpSp>
        <p:nvGrpSpPr>
          <p:cNvPr id="32771" name="Group 28">
            <a:extLst>
              <a:ext uri="{FF2B5EF4-FFF2-40B4-BE49-F238E27FC236}">
                <a16:creationId xmlns:a16="http://schemas.microsoft.com/office/drawing/2014/main" id="{6B7D4789-385B-6144-939A-8188E08D06B5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343400"/>
            <a:ext cx="1914525" cy="1981200"/>
            <a:chOff x="1920" y="1200"/>
            <a:chExt cx="1440" cy="1440"/>
          </a:xfrm>
        </p:grpSpPr>
        <p:sp>
          <p:nvSpPr>
            <p:cNvPr id="32807" name="Oval 29">
              <a:extLst>
                <a:ext uri="{FF2B5EF4-FFF2-40B4-BE49-F238E27FC236}">
                  <a16:creationId xmlns:a16="http://schemas.microsoft.com/office/drawing/2014/main" id="{01280F64-3027-6644-8A0F-952D9CB31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" y="1200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808" name="Oval 30">
              <a:extLst>
                <a:ext uri="{FF2B5EF4-FFF2-40B4-BE49-F238E27FC236}">
                  <a16:creationId xmlns:a16="http://schemas.microsoft.com/office/drawing/2014/main" id="{E14536C3-EF95-BF48-8A1E-0C5C7C209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877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809" name="Oval 31">
              <a:extLst>
                <a:ext uri="{FF2B5EF4-FFF2-40B4-BE49-F238E27FC236}">
                  <a16:creationId xmlns:a16="http://schemas.microsoft.com/office/drawing/2014/main" id="{D2F581A3-3968-344A-80C9-6968D4810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" y="2554"/>
              <a:ext cx="83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810" name="Oval 32">
              <a:extLst>
                <a:ext uri="{FF2B5EF4-FFF2-40B4-BE49-F238E27FC236}">
                  <a16:creationId xmlns:a16="http://schemas.microsoft.com/office/drawing/2014/main" id="{2A9D4EFE-4E16-EC4D-940D-27B7EFC40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877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811" name="Oval 33">
              <a:extLst>
                <a:ext uri="{FF2B5EF4-FFF2-40B4-BE49-F238E27FC236}">
                  <a16:creationId xmlns:a16="http://schemas.microsoft.com/office/drawing/2014/main" id="{220B6EC3-522E-1642-885F-B3C6ACB13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1369"/>
              <a:ext cx="83" cy="87"/>
            </a:xfrm>
            <a:prstGeom prst="ellipse">
              <a:avLst/>
            </a:prstGeom>
            <a:solidFill>
              <a:schemeClr val="hlink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812" name="Oval 34">
              <a:extLst>
                <a:ext uri="{FF2B5EF4-FFF2-40B4-BE49-F238E27FC236}">
                  <a16:creationId xmlns:a16="http://schemas.microsoft.com/office/drawing/2014/main" id="{2C788CB6-14B2-6B42-9FE1-CC211DFF4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2384"/>
              <a:ext cx="83" cy="87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813" name="Oval 35">
              <a:extLst>
                <a:ext uri="{FF2B5EF4-FFF2-40B4-BE49-F238E27FC236}">
                  <a16:creationId xmlns:a16="http://schemas.microsoft.com/office/drawing/2014/main" id="{B0A62AA0-7048-FC47-8C3D-A3BD8CBB9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" y="1412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814" name="Oval 36">
              <a:extLst>
                <a:ext uri="{FF2B5EF4-FFF2-40B4-BE49-F238E27FC236}">
                  <a16:creationId xmlns:a16="http://schemas.microsoft.com/office/drawing/2014/main" id="{E39C489A-1C5D-6540-80EE-E3E2C353D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2300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815" name="Oval 37">
              <a:extLst>
                <a:ext uri="{FF2B5EF4-FFF2-40B4-BE49-F238E27FC236}">
                  <a16:creationId xmlns:a16="http://schemas.microsoft.com/office/drawing/2014/main" id="{3921E4FF-AA22-CA44-875F-3FC83EE17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285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816" name="Oval 38">
              <a:extLst>
                <a:ext uri="{FF2B5EF4-FFF2-40B4-BE49-F238E27FC236}">
                  <a16:creationId xmlns:a16="http://schemas.microsoft.com/office/drawing/2014/main" id="{8F2B6EA7-6995-C04A-952F-E9E9886A1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" y="1242"/>
              <a:ext cx="84" cy="87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817" name="Oval 39">
              <a:extLst>
                <a:ext uri="{FF2B5EF4-FFF2-40B4-BE49-F238E27FC236}">
                  <a16:creationId xmlns:a16="http://schemas.microsoft.com/office/drawing/2014/main" id="{6A5BF03A-B0CB-CD4F-B2C6-9BB69D1B2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1623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818" name="Oval 40">
              <a:extLst>
                <a:ext uri="{FF2B5EF4-FFF2-40B4-BE49-F238E27FC236}">
                  <a16:creationId xmlns:a16="http://schemas.microsoft.com/office/drawing/2014/main" id="{05D681A1-DB4C-6F44-AA65-1CC041342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2088"/>
              <a:ext cx="84" cy="87"/>
            </a:xfrm>
            <a:prstGeom prst="ellipse">
              <a:avLst/>
            </a:prstGeom>
            <a:solidFill>
              <a:schemeClr val="hlink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819" name="Oval 41">
              <a:extLst>
                <a:ext uri="{FF2B5EF4-FFF2-40B4-BE49-F238E27FC236}">
                  <a16:creationId xmlns:a16="http://schemas.microsoft.com/office/drawing/2014/main" id="{331E55AD-B0C2-EB4A-94E2-4FC73C424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469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820" name="Oval 42">
              <a:extLst>
                <a:ext uri="{FF2B5EF4-FFF2-40B4-BE49-F238E27FC236}">
                  <a16:creationId xmlns:a16="http://schemas.microsoft.com/office/drawing/2014/main" id="{B65C447E-BEE5-9147-84D9-74407C79F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" y="2511"/>
              <a:ext cx="84" cy="87"/>
            </a:xfrm>
            <a:prstGeom prst="ellipse">
              <a:avLst/>
            </a:prstGeom>
            <a:solidFill>
              <a:schemeClr val="hlink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821" name="Oval 43">
              <a:extLst>
                <a:ext uri="{FF2B5EF4-FFF2-40B4-BE49-F238E27FC236}">
                  <a16:creationId xmlns:a16="http://schemas.microsoft.com/office/drawing/2014/main" id="{819241BD-1E4E-3046-B85B-E75F11E59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1581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822" name="Oval 44">
              <a:extLst>
                <a:ext uri="{FF2B5EF4-FFF2-40B4-BE49-F238E27FC236}">
                  <a16:creationId xmlns:a16="http://schemas.microsoft.com/office/drawing/2014/main" id="{0AF39F95-4558-944E-86D3-31E144997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2173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32823" name="AutoShape 45">
              <a:extLst>
                <a:ext uri="{FF2B5EF4-FFF2-40B4-BE49-F238E27FC236}">
                  <a16:creationId xmlns:a16="http://schemas.microsoft.com/office/drawing/2014/main" id="{BFB446EC-CB45-CB4C-B345-886A5CAA6D00}"/>
                </a:ext>
              </a:extLst>
            </p:cNvPr>
            <p:cNvCxnSpPr>
              <a:cxnSpLocks noChangeShapeType="1"/>
              <a:stCxn id="32815" idx="7"/>
              <a:endCxn id="32807" idx="2"/>
            </p:cNvCxnSpPr>
            <p:nvPr/>
          </p:nvCxnSpPr>
          <p:spPr bwMode="auto">
            <a:xfrm flipV="1">
              <a:off x="2362" y="1243"/>
              <a:ext cx="168" cy="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24" name="AutoShape 46">
              <a:extLst>
                <a:ext uri="{FF2B5EF4-FFF2-40B4-BE49-F238E27FC236}">
                  <a16:creationId xmlns:a16="http://schemas.microsoft.com/office/drawing/2014/main" id="{FEB6DB72-598C-F348-A752-4D910C911CE9}"/>
                </a:ext>
              </a:extLst>
            </p:cNvPr>
            <p:cNvCxnSpPr>
              <a:cxnSpLocks noChangeShapeType="1"/>
              <a:stCxn id="32807" idx="6"/>
              <a:endCxn id="32816" idx="1"/>
            </p:cNvCxnSpPr>
            <p:nvPr/>
          </p:nvCxnSpPr>
          <p:spPr bwMode="auto">
            <a:xfrm>
              <a:off x="2627" y="1243"/>
              <a:ext cx="168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25" name="AutoShape 47">
              <a:extLst>
                <a:ext uri="{FF2B5EF4-FFF2-40B4-BE49-F238E27FC236}">
                  <a16:creationId xmlns:a16="http://schemas.microsoft.com/office/drawing/2014/main" id="{4465A456-53B4-AF44-89CB-882BD46826DE}"/>
                </a:ext>
              </a:extLst>
            </p:cNvPr>
            <p:cNvCxnSpPr>
              <a:cxnSpLocks noChangeShapeType="1"/>
              <a:stCxn id="32816" idx="6"/>
              <a:endCxn id="32811" idx="1"/>
            </p:cNvCxnSpPr>
            <p:nvPr/>
          </p:nvCxnSpPr>
          <p:spPr bwMode="auto">
            <a:xfrm>
              <a:off x="2874" y="1285"/>
              <a:ext cx="168" cy="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26" name="AutoShape 48">
              <a:extLst>
                <a:ext uri="{FF2B5EF4-FFF2-40B4-BE49-F238E27FC236}">
                  <a16:creationId xmlns:a16="http://schemas.microsoft.com/office/drawing/2014/main" id="{B5699C55-DE0C-2444-8CA3-D1E42E7F0218}"/>
                </a:ext>
              </a:extLst>
            </p:cNvPr>
            <p:cNvCxnSpPr>
              <a:cxnSpLocks noChangeShapeType="1"/>
              <a:stCxn id="32811" idx="5"/>
            </p:cNvCxnSpPr>
            <p:nvPr/>
          </p:nvCxnSpPr>
          <p:spPr bwMode="auto">
            <a:xfrm>
              <a:off x="3101" y="1451"/>
              <a:ext cx="93" cy="13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27" name="AutoShape 49">
              <a:extLst>
                <a:ext uri="{FF2B5EF4-FFF2-40B4-BE49-F238E27FC236}">
                  <a16:creationId xmlns:a16="http://schemas.microsoft.com/office/drawing/2014/main" id="{95221573-211A-3C42-A189-957CAC3AE028}"/>
                </a:ext>
              </a:extLst>
            </p:cNvPr>
            <p:cNvCxnSpPr>
              <a:cxnSpLocks noChangeShapeType="1"/>
              <a:stCxn id="32821" idx="5"/>
              <a:endCxn id="32808" idx="0"/>
            </p:cNvCxnSpPr>
            <p:nvPr/>
          </p:nvCxnSpPr>
          <p:spPr bwMode="auto">
            <a:xfrm>
              <a:off x="3266" y="1662"/>
              <a:ext cx="52" cy="20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28" name="AutoShape 50">
              <a:extLst>
                <a:ext uri="{FF2B5EF4-FFF2-40B4-BE49-F238E27FC236}">
                  <a16:creationId xmlns:a16="http://schemas.microsoft.com/office/drawing/2014/main" id="{65625020-861E-ED44-9637-095DA5A0870E}"/>
                </a:ext>
              </a:extLst>
            </p:cNvPr>
            <p:cNvCxnSpPr>
              <a:cxnSpLocks noChangeShapeType="1"/>
              <a:stCxn id="32808" idx="4"/>
              <a:endCxn id="32822" idx="7"/>
            </p:cNvCxnSpPr>
            <p:nvPr/>
          </p:nvCxnSpPr>
          <p:spPr bwMode="auto">
            <a:xfrm flipH="1">
              <a:off x="3266" y="1970"/>
              <a:ext cx="52" cy="20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29" name="AutoShape 51">
              <a:extLst>
                <a:ext uri="{FF2B5EF4-FFF2-40B4-BE49-F238E27FC236}">
                  <a16:creationId xmlns:a16="http://schemas.microsoft.com/office/drawing/2014/main" id="{7FE5E165-2E13-3C44-B6D9-E33C9173715B}"/>
                </a:ext>
              </a:extLst>
            </p:cNvPr>
            <p:cNvCxnSpPr>
              <a:cxnSpLocks noChangeShapeType="1"/>
              <a:stCxn id="32822" idx="3"/>
              <a:endCxn id="32812" idx="7"/>
            </p:cNvCxnSpPr>
            <p:nvPr/>
          </p:nvCxnSpPr>
          <p:spPr bwMode="auto">
            <a:xfrm flipH="1">
              <a:off x="3101" y="2254"/>
              <a:ext cx="105" cy="13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30" name="AutoShape 52">
              <a:extLst>
                <a:ext uri="{FF2B5EF4-FFF2-40B4-BE49-F238E27FC236}">
                  <a16:creationId xmlns:a16="http://schemas.microsoft.com/office/drawing/2014/main" id="{C0F1EAEC-9C7D-6A4C-A531-80820B9A3522}"/>
                </a:ext>
              </a:extLst>
            </p:cNvPr>
            <p:cNvCxnSpPr>
              <a:cxnSpLocks noChangeShapeType="1"/>
              <a:stCxn id="32812" idx="3"/>
              <a:endCxn id="32820" idx="6"/>
            </p:cNvCxnSpPr>
            <p:nvPr/>
          </p:nvCxnSpPr>
          <p:spPr bwMode="auto">
            <a:xfrm flipH="1">
              <a:off x="2915" y="2466"/>
              <a:ext cx="127" cy="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31" name="AutoShape 53">
              <a:extLst>
                <a:ext uri="{FF2B5EF4-FFF2-40B4-BE49-F238E27FC236}">
                  <a16:creationId xmlns:a16="http://schemas.microsoft.com/office/drawing/2014/main" id="{510AC51B-1191-3B40-A8B4-72F2ADA52208}"/>
                </a:ext>
              </a:extLst>
            </p:cNvPr>
            <p:cNvCxnSpPr>
              <a:cxnSpLocks noChangeShapeType="1"/>
              <a:stCxn id="32817" idx="7"/>
              <a:endCxn id="32813" idx="3"/>
            </p:cNvCxnSpPr>
            <p:nvPr/>
          </p:nvCxnSpPr>
          <p:spPr bwMode="auto">
            <a:xfrm flipV="1">
              <a:off x="2033" y="1493"/>
              <a:ext cx="104" cy="13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32" name="AutoShape 54">
              <a:extLst>
                <a:ext uri="{FF2B5EF4-FFF2-40B4-BE49-F238E27FC236}">
                  <a16:creationId xmlns:a16="http://schemas.microsoft.com/office/drawing/2014/main" id="{A5AD7863-F084-4A43-9E93-A8E920F5D631}"/>
                </a:ext>
              </a:extLst>
            </p:cNvPr>
            <p:cNvCxnSpPr>
              <a:cxnSpLocks noChangeShapeType="1"/>
              <a:stCxn id="32813" idx="7"/>
              <a:endCxn id="32815" idx="2"/>
            </p:cNvCxnSpPr>
            <p:nvPr/>
          </p:nvCxnSpPr>
          <p:spPr bwMode="auto">
            <a:xfrm flipV="1">
              <a:off x="2197" y="1328"/>
              <a:ext cx="86" cy="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33" name="AutoShape 55">
              <a:extLst>
                <a:ext uri="{FF2B5EF4-FFF2-40B4-BE49-F238E27FC236}">
                  <a16:creationId xmlns:a16="http://schemas.microsoft.com/office/drawing/2014/main" id="{16E0CD17-128E-2A4F-BC5F-F379C179F5E4}"/>
                </a:ext>
              </a:extLst>
            </p:cNvPr>
            <p:cNvCxnSpPr>
              <a:cxnSpLocks noChangeShapeType="1"/>
              <a:stCxn id="32810" idx="0"/>
              <a:endCxn id="32817" idx="3"/>
            </p:cNvCxnSpPr>
            <p:nvPr/>
          </p:nvCxnSpPr>
          <p:spPr bwMode="auto">
            <a:xfrm flipV="1">
              <a:off x="1962" y="1704"/>
              <a:ext cx="11" cy="1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34" name="AutoShape 56">
              <a:extLst>
                <a:ext uri="{FF2B5EF4-FFF2-40B4-BE49-F238E27FC236}">
                  <a16:creationId xmlns:a16="http://schemas.microsoft.com/office/drawing/2014/main" id="{4AA28974-FA68-CF41-97D7-F20268B02EAA}"/>
                </a:ext>
              </a:extLst>
            </p:cNvPr>
            <p:cNvCxnSpPr>
              <a:cxnSpLocks noChangeShapeType="1"/>
              <a:stCxn id="32818" idx="0"/>
              <a:endCxn id="32810" idx="4"/>
            </p:cNvCxnSpPr>
            <p:nvPr/>
          </p:nvCxnSpPr>
          <p:spPr bwMode="auto">
            <a:xfrm flipH="1" flipV="1">
              <a:off x="1962" y="1970"/>
              <a:ext cx="41" cy="11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35" name="AutoShape 57">
              <a:extLst>
                <a:ext uri="{FF2B5EF4-FFF2-40B4-BE49-F238E27FC236}">
                  <a16:creationId xmlns:a16="http://schemas.microsoft.com/office/drawing/2014/main" id="{BDA7FDE1-5D95-DF4F-ABF2-81DFE190757C}"/>
                </a:ext>
              </a:extLst>
            </p:cNvPr>
            <p:cNvCxnSpPr>
              <a:cxnSpLocks noChangeShapeType="1"/>
              <a:stCxn id="32814" idx="1"/>
              <a:endCxn id="32818" idx="5"/>
            </p:cNvCxnSpPr>
            <p:nvPr/>
          </p:nvCxnSpPr>
          <p:spPr bwMode="auto">
            <a:xfrm flipH="1" flipV="1">
              <a:off x="2033" y="2169"/>
              <a:ext cx="63" cy="13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36" name="AutoShape 58">
              <a:extLst>
                <a:ext uri="{FF2B5EF4-FFF2-40B4-BE49-F238E27FC236}">
                  <a16:creationId xmlns:a16="http://schemas.microsoft.com/office/drawing/2014/main" id="{4A4F6DDD-A27E-0941-BBFB-76939FE59441}"/>
                </a:ext>
              </a:extLst>
            </p:cNvPr>
            <p:cNvCxnSpPr>
              <a:cxnSpLocks noChangeShapeType="1"/>
              <a:stCxn id="32819" idx="1"/>
              <a:endCxn id="32814" idx="5"/>
            </p:cNvCxnSpPr>
            <p:nvPr/>
          </p:nvCxnSpPr>
          <p:spPr bwMode="auto">
            <a:xfrm flipH="1" flipV="1">
              <a:off x="2156" y="2381"/>
              <a:ext cx="146" cy="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37" name="AutoShape 59">
              <a:extLst>
                <a:ext uri="{FF2B5EF4-FFF2-40B4-BE49-F238E27FC236}">
                  <a16:creationId xmlns:a16="http://schemas.microsoft.com/office/drawing/2014/main" id="{04608C19-60E4-E342-ADFB-F9397AB415C9}"/>
                </a:ext>
              </a:extLst>
            </p:cNvPr>
            <p:cNvCxnSpPr>
              <a:cxnSpLocks noChangeShapeType="1"/>
              <a:stCxn id="32809" idx="2"/>
              <a:endCxn id="32819" idx="6"/>
            </p:cNvCxnSpPr>
            <p:nvPr/>
          </p:nvCxnSpPr>
          <p:spPr bwMode="auto">
            <a:xfrm flipH="1" flipV="1">
              <a:off x="2381" y="2512"/>
              <a:ext cx="190" cy="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38" name="AutoShape 60">
              <a:extLst>
                <a:ext uri="{FF2B5EF4-FFF2-40B4-BE49-F238E27FC236}">
                  <a16:creationId xmlns:a16="http://schemas.microsoft.com/office/drawing/2014/main" id="{33E7507C-AC96-344A-8AE4-774A76AADA3B}"/>
                </a:ext>
              </a:extLst>
            </p:cNvPr>
            <p:cNvCxnSpPr>
              <a:cxnSpLocks noChangeShapeType="1"/>
              <a:stCxn id="32820" idx="3"/>
              <a:endCxn id="32809" idx="6"/>
            </p:cNvCxnSpPr>
            <p:nvPr/>
          </p:nvCxnSpPr>
          <p:spPr bwMode="auto">
            <a:xfrm flipH="1">
              <a:off x="2668" y="2592"/>
              <a:ext cx="168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839" name="Text Box 61">
              <a:extLst>
                <a:ext uri="{FF2B5EF4-FFF2-40B4-BE49-F238E27FC236}">
                  <a16:creationId xmlns:a16="http://schemas.microsoft.com/office/drawing/2014/main" id="{CAB379BC-7FEB-0C4D-A9D2-9414D6AA8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728"/>
              <a:ext cx="389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Wingdings" pitchFamily="2" charset="2"/>
                <a:buNone/>
              </a:pPr>
              <a:r>
                <a:rPr lang="en-US" altLang="en-US"/>
                <a:t>c</a:t>
              </a:r>
              <a:r>
                <a:rPr lang="en-US" altLang="en-US" baseline="-25000"/>
                <a:t>0</a:t>
              </a:r>
            </a:p>
          </p:txBody>
        </p:sp>
      </p:grpSp>
      <p:grpSp>
        <p:nvGrpSpPr>
          <p:cNvPr id="32772" name="Group 62">
            <a:extLst>
              <a:ext uri="{FF2B5EF4-FFF2-40B4-BE49-F238E27FC236}">
                <a16:creationId xmlns:a16="http://schemas.microsoft.com/office/drawing/2014/main" id="{6C0DF1E8-B194-4F41-8015-48A962AC5A85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828800"/>
            <a:ext cx="1914525" cy="1981200"/>
            <a:chOff x="1920" y="1200"/>
            <a:chExt cx="1440" cy="1440"/>
          </a:xfrm>
        </p:grpSpPr>
        <p:sp>
          <p:nvSpPr>
            <p:cNvPr id="32774" name="Oval 63">
              <a:extLst>
                <a:ext uri="{FF2B5EF4-FFF2-40B4-BE49-F238E27FC236}">
                  <a16:creationId xmlns:a16="http://schemas.microsoft.com/office/drawing/2014/main" id="{88B6EB40-DC93-384F-9787-F5063A267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" y="1200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775" name="Oval 64">
              <a:extLst>
                <a:ext uri="{FF2B5EF4-FFF2-40B4-BE49-F238E27FC236}">
                  <a16:creationId xmlns:a16="http://schemas.microsoft.com/office/drawing/2014/main" id="{310C8EE4-530E-B34F-8C4C-67B723A60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877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776" name="Oval 65">
              <a:extLst>
                <a:ext uri="{FF2B5EF4-FFF2-40B4-BE49-F238E27FC236}">
                  <a16:creationId xmlns:a16="http://schemas.microsoft.com/office/drawing/2014/main" id="{E3A06BD2-503D-2540-82CE-66D1336C4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" y="2554"/>
              <a:ext cx="83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777" name="Oval 66">
              <a:extLst>
                <a:ext uri="{FF2B5EF4-FFF2-40B4-BE49-F238E27FC236}">
                  <a16:creationId xmlns:a16="http://schemas.microsoft.com/office/drawing/2014/main" id="{D8A06C08-3C12-EF4B-AD17-0E8D3F014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877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778" name="Oval 67">
              <a:extLst>
                <a:ext uri="{FF2B5EF4-FFF2-40B4-BE49-F238E27FC236}">
                  <a16:creationId xmlns:a16="http://schemas.microsoft.com/office/drawing/2014/main" id="{89B753CF-87B6-3A49-833B-FEB0AB90A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1369"/>
              <a:ext cx="83" cy="87"/>
            </a:xfrm>
            <a:prstGeom prst="ellipse">
              <a:avLst/>
            </a:prstGeom>
            <a:solidFill>
              <a:schemeClr val="hlink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779" name="Oval 68">
              <a:extLst>
                <a:ext uri="{FF2B5EF4-FFF2-40B4-BE49-F238E27FC236}">
                  <a16:creationId xmlns:a16="http://schemas.microsoft.com/office/drawing/2014/main" id="{3B6A80A9-94B3-4D42-86F6-2C2A0BD8C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2384"/>
              <a:ext cx="83" cy="87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780" name="Oval 69">
              <a:extLst>
                <a:ext uri="{FF2B5EF4-FFF2-40B4-BE49-F238E27FC236}">
                  <a16:creationId xmlns:a16="http://schemas.microsoft.com/office/drawing/2014/main" id="{A576C85B-04EB-764E-A8DD-A33678F20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" y="1412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781" name="Oval 70">
              <a:extLst>
                <a:ext uri="{FF2B5EF4-FFF2-40B4-BE49-F238E27FC236}">
                  <a16:creationId xmlns:a16="http://schemas.microsoft.com/office/drawing/2014/main" id="{8BB2CAEE-4DCD-6447-9D2E-5D23EF1F2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2300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782" name="Oval 71">
              <a:extLst>
                <a:ext uri="{FF2B5EF4-FFF2-40B4-BE49-F238E27FC236}">
                  <a16:creationId xmlns:a16="http://schemas.microsoft.com/office/drawing/2014/main" id="{7242ECD1-C316-1048-A3FD-BF147ACD3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285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783" name="Oval 72">
              <a:extLst>
                <a:ext uri="{FF2B5EF4-FFF2-40B4-BE49-F238E27FC236}">
                  <a16:creationId xmlns:a16="http://schemas.microsoft.com/office/drawing/2014/main" id="{7B7E55AD-0368-474D-AF04-A6848BA1C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" y="1242"/>
              <a:ext cx="84" cy="87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784" name="Oval 73">
              <a:extLst>
                <a:ext uri="{FF2B5EF4-FFF2-40B4-BE49-F238E27FC236}">
                  <a16:creationId xmlns:a16="http://schemas.microsoft.com/office/drawing/2014/main" id="{19DC0EBA-841F-114C-B912-E427B5B87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1623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785" name="Oval 74">
              <a:extLst>
                <a:ext uri="{FF2B5EF4-FFF2-40B4-BE49-F238E27FC236}">
                  <a16:creationId xmlns:a16="http://schemas.microsoft.com/office/drawing/2014/main" id="{1FA40DE2-30B0-D54A-BA11-53E27BFA7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2088"/>
              <a:ext cx="84" cy="87"/>
            </a:xfrm>
            <a:prstGeom prst="ellipse">
              <a:avLst/>
            </a:prstGeom>
            <a:solidFill>
              <a:schemeClr val="hlink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786" name="Oval 75">
              <a:extLst>
                <a:ext uri="{FF2B5EF4-FFF2-40B4-BE49-F238E27FC236}">
                  <a16:creationId xmlns:a16="http://schemas.microsoft.com/office/drawing/2014/main" id="{38AFE7C0-2E3A-994A-BD86-7938F8EB8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469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787" name="Oval 76">
              <a:extLst>
                <a:ext uri="{FF2B5EF4-FFF2-40B4-BE49-F238E27FC236}">
                  <a16:creationId xmlns:a16="http://schemas.microsoft.com/office/drawing/2014/main" id="{AF90B7FC-CCF7-7E4A-8CF5-1747CB246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" y="2511"/>
              <a:ext cx="84" cy="87"/>
            </a:xfrm>
            <a:prstGeom prst="ellipse">
              <a:avLst/>
            </a:prstGeom>
            <a:solidFill>
              <a:schemeClr val="hlink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788" name="Oval 77">
              <a:extLst>
                <a:ext uri="{FF2B5EF4-FFF2-40B4-BE49-F238E27FC236}">
                  <a16:creationId xmlns:a16="http://schemas.microsoft.com/office/drawing/2014/main" id="{E4F0E433-968D-1C45-8F53-457F06822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1581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2789" name="Oval 78">
              <a:extLst>
                <a:ext uri="{FF2B5EF4-FFF2-40B4-BE49-F238E27FC236}">
                  <a16:creationId xmlns:a16="http://schemas.microsoft.com/office/drawing/2014/main" id="{00234DAF-CEEF-F042-BA7A-E579F73AA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2173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32790" name="AutoShape 79">
              <a:extLst>
                <a:ext uri="{FF2B5EF4-FFF2-40B4-BE49-F238E27FC236}">
                  <a16:creationId xmlns:a16="http://schemas.microsoft.com/office/drawing/2014/main" id="{1FEF354B-7617-2545-857E-18DC49284E25}"/>
                </a:ext>
              </a:extLst>
            </p:cNvPr>
            <p:cNvCxnSpPr>
              <a:cxnSpLocks noChangeShapeType="1"/>
              <a:stCxn id="32782" idx="7"/>
              <a:endCxn id="32774" idx="2"/>
            </p:cNvCxnSpPr>
            <p:nvPr/>
          </p:nvCxnSpPr>
          <p:spPr bwMode="auto">
            <a:xfrm flipV="1">
              <a:off x="2362" y="1243"/>
              <a:ext cx="168" cy="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1" name="AutoShape 80">
              <a:extLst>
                <a:ext uri="{FF2B5EF4-FFF2-40B4-BE49-F238E27FC236}">
                  <a16:creationId xmlns:a16="http://schemas.microsoft.com/office/drawing/2014/main" id="{A2FAD2D3-66DA-D64E-AAED-C8B33DA0E58F}"/>
                </a:ext>
              </a:extLst>
            </p:cNvPr>
            <p:cNvCxnSpPr>
              <a:cxnSpLocks noChangeShapeType="1"/>
              <a:stCxn id="32774" idx="6"/>
              <a:endCxn id="32783" idx="1"/>
            </p:cNvCxnSpPr>
            <p:nvPr/>
          </p:nvCxnSpPr>
          <p:spPr bwMode="auto">
            <a:xfrm>
              <a:off x="2627" y="1243"/>
              <a:ext cx="168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2" name="AutoShape 81">
              <a:extLst>
                <a:ext uri="{FF2B5EF4-FFF2-40B4-BE49-F238E27FC236}">
                  <a16:creationId xmlns:a16="http://schemas.microsoft.com/office/drawing/2014/main" id="{D5640AC0-7FD1-664D-927E-9C1A40E1B870}"/>
                </a:ext>
              </a:extLst>
            </p:cNvPr>
            <p:cNvCxnSpPr>
              <a:cxnSpLocks noChangeShapeType="1"/>
              <a:stCxn id="32783" idx="6"/>
              <a:endCxn id="32778" idx="1"/>
            </p:cNvCxnSpPr>
            <p:nvPr/>
          </p:nvCxnSpPr>
          <p:spPr bwMode="auto">
            <a:xfrm>
              <a:off x="2874" y="1285"/>
              <a:ext cx="168" cy="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3" name="AutoShape 82">
              <a:extLst>
                <a:ext uri="{FF2B5EF4-FFF2-40B4-BE49-F238E27FC236}">
                  <a16:creationId xmlns:a16="http://schemas.microsoft.com/office/drawing/2014/main" id="{81D3272F-D8D8-984B-A4CD-96F19A45BF07}"/>
                </a:ext>
              </a:extLst>
            </p:cNvPr>
            <p:cNvCxnSpPr>
              <a:cxnSpLocks noChangeShapeType="1"/>
              <a:stCxn id="32778" idx="5"/>
            </p:cNvCxnSpPr>
            <p:nvPr/>
          </p:nvCxnSpPr>
          <p:spPr bwMode="auto">
            <a:xfrm>
              <a:off x="3101" y="1451"/>
              <a:ext cx="93" cy="13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4" name="AutoShape 83">
              <a:extLst>
                <a:ext uri="{FF2B5EF4-FFF2-40B4-BE49-F238E27FC236}">
                  <a16:creationId xmlns:a16="http://schemas.microsoft.com/office/drawing/2014/main" id="{7B6E7505-C789-2A42-865F-90794162A77F}"/>
                </a:ext>
              </a:extLst>
            </p:cNvPr>
            <p:cNvCxnSpPr>
              <a:cxnSpLocks noChangeShapeType="1"/>
              <a:stCxn id="32788" idx="5"/>
              <a:endCxn id="32775" idx="0"/>
            </p:cNvCxnSpPr>
            <p:nvPr/>
          </p:nvCxnSpPr>
          <p:spPr bwMode="auto">
            <a:xfrm>
              <a:off x="3266" y="1662"/>
              <a:ext cx="52" cy="20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5" name="AutoShape 84">
              <a:extLst>
                <a:ext uri="{FF2B5EF4-FFF2-40B4-BE49-F238E27FC236}">
                  <a16:creationId xmlns:a16="http://schemas.microsoft.com/office/drawing/2014/main" id="{2BF8E512-0B24-6248-964C-FB9A3D2CF822}"/>
                </a:ext>
              </a:extLst>
            </p:cNvPr>
            <p:cNvCxnSpPr>
              <a:cxnSpLocks noChangeShapeType="1"/>
              <a:stCxn id="32775" idx="4"/>
              <a:endCxn id="32789" idx="7"/>
            </p:cNvCxnSpPr>
            <p:nvPr/>
          </p:nvCxnSpPr>
          <p:spPr bwMode="auto">
            <a:xfrm flipH="1">
              <a:off x="3266" y="1970"/>
              <a:ext cx="52" cy="20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6" name="AutoShape 85">
              <a:extLst>
                <a:ext uri="{FF2B5EF4-FFF2-40B4-BE49-F238E27FC236}">
                  <a16:creationId xmlns:a16="http://schemas.microsoft.com/office/drawing/2014/main" id="{2C330266-2956-1A4A-A8B7-1D44E6BCFF9E}"/>
                </a:ext>
              </a:extLst>
            </p:cNvPr>
            <p:cNvCxnSpPr>
              <a:cxnSpLocks noChangeShapeType="1"/>
              <a:stCxn id="32789" idx="3"/>
              <a:endCxn id="32779" idx="7"/>
            </p:cNvCxnSpPr>
            <p:nvPr/>
          </p:nvCxnSpPr>
          <p:spPr bwMode="auto">
            <a:xfrm flipH="1">
              <a:off x="3101" y="2254"/>
              <a:ext cx="105" cy="13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7" name="AutoShape 86">
              <a:extLst>
                <a:ext uri="{FF2B5EF4-FFF2-40B4-BE49-F238E27FC236}">
                  <a16:creationId xmlns:a16="http://schemas.microsoft.com/office/drawing/2014/main" id="{6A7D062D-96BC-4C4A-B64F-F30CEE6DB912}"/>
                </a:ext>
              </a:extLst>
            </p:cNvPr>
            <p:cNvCxnSpPr>
              <a:cxnSpLocks noChangeShapeType="1"/>
              <a:stCxn id="32779" idx="3"/>
              <a:endCxn id="32787" idx="6"/>
            </p:cNvCxnSpPr>
            <p:nvPr/>
          </p:nvCxnSpPr>
          <p:spPr bwMode="auto">
            <a:xfrm flipH="1">
              <a:off x="2915" y="2466"/>
              <a:ext cx="127" cy="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8" name="AutoShape 87">
              <a:extLst>
                <a:ext uri="{FF2B5EF4-FFF2-40B4-BE49-F238E27FC236}">
                  <a16:creationId xmlns:a16="http://schemas.microsoft.com/office/drawing/2014/main" id="{1D02861B-98EC-B547-BBF9-3B8E124B5A96}"/>
                </a:ext>
              </a:extLst>
            </p:cNvPr>
            <p:cNvCxnSpPr>
              <a:cxnSpLocks noChangeShapeType="1"/>
              <a:stCxn id="32784" idx="7"/>
              <a:endCxn id="32780" idx="3"/>
            </p:cNvCxnSpPr>
            <p:nvPr/>
          </p:nvCxnSpPr>
          <p:spPr bwMode="auto">
            <a:xfrm flipV="1">
              <a:off x="2033" y="1493"/>
              <a:ext cx="104" cy="13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9" name="AutoShape 88">
              <a:extLst>
                <a:ext uri="{FF2B5EF4-FFF2-40B4-BE49-F238E27FC236}">
                  <a16:creationId xmlns:a16="http://schemas.microsoft.com/office/drawing/2014/main" id="{CC20D5D9-3712-CB48-9B37-18B88287F8B6}"/>
                </a:ext>
              </a:extLst>
            </p:cNvPr>
            <p:cNvCxnSpPr>
              <a:cxnSpLocks noChangeShapeType="1"/>
              <a:stCxn id="32780" idx="7"/>
              <a:endCxn id="32782" idx="2"/>
            </p:cNvCxnSpPr>
            <p:nvPr/>
          </p:nvCxnSpPr>
          <p:spPr bwMode="auto">
            <a:xfrm flipV="1">
              <a:off x="2197" y="1328"/>
              <a:ext cx="86" cy="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00" name="AutoShape 89">
              <a:extLst>
                <a:ext uri="{FF2B5EF4-FFF2-40B4-BE49-F238E27FC236}">
                  <a16:creationId xmlns:a16="http://schemas.microsoft.com/office/drawing/2014/main" id="{64E1C14B-4794-BF4F-A308-7968D6390385}"/>
                </a:ext>
              </a:extLst>
            </p:cNvPr>
            <p:cNvCxnSpPr>
              <a:cxnSpLocks noChangeShapeType="1"/>
              <a:stCxn id="32777" idx="0"/>
              <a:endCxn id="32784" idx="3"/>
            </p:cNvCxnSpPr>
            <p:nvPr/>
          </p:nvCxnSpPr>
          <p:spPr bwMode="auto">
            <a:xfrm flipV="1">
              <a:off x="1962" y="1704"/>
              <a:ext cx="11" cy="1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01" name="AutoShape 90">
              <a:extLst>
                <a:ext uri="{FF2B5EF4-FFF2-40B4-BE49-F238E27FC236}">
                  <a16:creationId xmlns:a16="http://schemas.microsoft.com/office/drawing/2014/main" id="{D0E23ECA-81EA-024D-8C18-76EDD93366B4}"/>
                </a:ext>
              </a:extLst>
            </p:cNvPr>
            <p:cNvCxnSpPr>
              <a:cxnSpLocks noChangeShapeType="1"/>
              <a:stCxn id="32785" idx="0"/>
              <a:endCxn id="32777" idx="4"/>
            </p:cNvCxnSpPr>
            <p:nvPr/>
          </p:nvCxnSpPr>
          <p:spPr bwMode="auto">
            <a:xfrm flipH="1" flipV="1">
              <a:off x="1962" y="1970"/>
              <a:ext cx="41" cy="11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02" name="AutoShape 91">
              <a:extLst>
                <a:ext uri="{FF2B5EF4-FFF2-40B4-BE49-F238E27FC236}">
                  <a16:creationId xmlns:a16="http://schemas.microsoft.com/office/drawing/2014/main" id="{C019073E-BD75-CC4A-96DB-123F3D1F3D38}"/>
                </a:ext>
              </a:extLst>
            </p:cNvPr>
            <p:cNvCxnSpPr>
              <a:cxnSpLocks noChangeShapeType="1"/>
              <a:stCxn id="32781" idx="1"/>
              <a:endCxn id="32785" idx="5"/>
            </p:cNvCxnSpPr>
            <p:nvPr/>
          </p:nvCxnSpPr>
          <p:spPr bwMode="auto">
            <a:xfrm flipH="1" flipV="1">
              <a:off x="2033" y="2169"/>
              <a:ext cx="63" cy="13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03" name="AutoShape 92">
              <a:extLst>
                <a:ext uri="{FF2B5EF4-FFF2-40B4-BE49-F238E27FC236}">
                  <a16:creationId xmlns:a16="http://schemas.microsoft.com/office/drawing/2014/main" id="{05533394-81B8-7F4F-AF69-6E65D2C815A2}"/>
                </a:ext>
              </a:extLst>
            </p:cNvPr>
            <p:cNvCxnSpPr>
              <a:cxnSpLocks noChangeShapeType="1"/>
              <a:stCxn id="32786" idx="1"/>
              <a:endCxn id="32781" idx="5"/>
            </p:cNvCxnSpPr>
            <p:nvPr/>
          </p:nvCxnSpPr>
          <p:spPr bwMode="auto">
            <a:xfrm flipH="1" flipV="1">
              <a:off x="2156" y="2381"/>
              <a:ext cx="146" cy="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04" name="AutoShape 93">
              <a:extLst>
                <a:ext uri="{FF2B5EF4-FFF2-40B4-BE49-F238E27FC236}">
                  <a16:creationId xmlns:a16="http://schemas.microsoft.com/office/drawing/2014/main" id="{17205EF7-02F5-1440-A956-4873204A9C6B}"/>
                </a:ext>
              </a:extLst>
            </p:cNvPr>
            <p:cNvCxnSpPr>
              <a:cxnSpLocks noChangeShapeType="1"/>
              <a:stCxn id="32776" idx="2"/>
              <a:endCxn id="32786" idx="6"/>
            </p:cNvCxnSpPr>
            <p:nvPr/>
          </p:nvCxnSpPr>
          <p:spPr bwMode="auto">
            <a:xfrm flipH="1" flipV="1">
              <a:off x="2381" y="2512"/>
              <a:ext cx="190" cy="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05" name="AutoShape 94">
              <a:extLst>
                <a:ext uri="{FF2B5EF4-FFF2-40B4-BE49-F238E27FC236}">
                  <a16:creationId xmlns:a16="http://schemas.microsoft.com/office/drawing/2014/main" id="{73707C7A-D0D6-6443-900A-B2B6562D7198}"/>
                </a:ext>
              </a:extLst>
            </p:cNvPr>
            <p:cNvCxnSpPr>
              <a:cxnSpLocks noChangeShapeType="1"/>
              <a:stCxn id="32787" idx="3"/>
              <a:endCxn id="32776" idx="6"/>
            </p:cNvCxnSpPr>
            <p:nvPr/>
          </p:nvCxnSpPr>
          <p:spPr bwMode="auto">
            <a:xfrm flipH="1">
              <a:off x="2668" y="2592"/>
              <a:ext cx="168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806" name="Text Box 95">
              <a:extLst>
                <a:ext uri="{FF2B5EF4-FFF2-40B4-BE49-F238E27FC236}">
                  <a16:creationId xmlns:a16="http://schemas.microsoft.com/office/drawing/2014/main" id="{5C803887-C7EB-3945-8296-F55FAEED0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728"/>
              <a:ext cx="389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Wingdings" pitchFamily="2" charset="2"/>
                <a:buNone/>
              </a:pPr>
              <a:r>
                <a:rPr lang="en-US" altLang="en-US"/>
                <a:t>c</a:t>
              </a:r>
              <a:r>
                <a:rPr lang="en-US" altLang="en-US" baseline="-25000"/>
                <a:t>0</a:t>
              </a:r>
            </a:p>
          </p:txBody>
        </p:sp>
      </p:grpSp>
      <p:sp>
        <p:nvSpPr>
          <p:cNvPr id="32773" name="Text Box 96">
            <a:extLst>
              <a:ext uri="{FF2B5EF4-FFF2-40B4-BE49-F238E27FC236}">
                <a16:creationId xmlns:a16="http://schemas.microsoft.com/office/drawing/2014/main" id="{06E56B92-E70B-0A4D-B561-3D4757B36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7861300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Duplicator's coloring strategy: color C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 by mimicking the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coloring of G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, and color C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in a way where every d-type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in C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appears many times in C</a:t>
            </a:r>
            <a:r>
              <a:rPr lang="en-US" altLang="en-US" sz="2400" baseline="-25000" dirty="0"/>
              <a:t>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baseline="-25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>
            <a:extLst>
              <a:ext uri="{FF2B5EF4-FFF2-40B4-BE49-F238E27FC236}">
                <a16:creationId xmlns:a16="http://schemas.microsoft.com/office/drawing/2014/main" id="{82EA4B19-4188-4C4B-A41D-A21DFF64EE51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800600"/>
            <a:ext cx="1343025" cy="1323975"/>
            <a:chOff x="3696" y="2928"/>
            <a:chExt cx="1010" cy="962"/>
          </a:xfrm>
        </p:grpSpPr>
        <p:sp>
          <p:nvSpPr>
            <p:cNvPr id="33864" name="Oval 3">
              <a:extLst>
                <a:ext uri="{FF2B5EF4-FFF2-40B4-BE49-F238E27FC236}">
                  <a16:creationId xmlns:a16="http://schemas.microsoft.com/office/drawing/2014/main" id="{4D84BBBB-18E9-E04E-9787-7F5B3F318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28"/>
              <a:ext cx="98" cy="98"/>
            </a:xfrm>
            <a:prstGeom prst="ellipse">
              <a:avLst/>
            </a:prstGeom>
            <a:solidFill>
              <a:schemeClr val="hlink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65" name="Oval 4">
              <a:extLst>
                <a:ext uri="{FF2B5EF4-FFF2-40B4-BE49-F238E27FC236}">
                  <a16:creationId xmlns:a16="http://schemas.microsoft.com/office/drawing/2014/main" id="{9322DE37-F749-F142-9FA8-3717C8931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792"/>
              <a:ext cx="98" cy="98"/>
            </a:xfrm>
            <a:prstGeom prst="ellipse">
              <a:avLst/>
            </a:prstGeom>
            <a:solidFill>
              <a:schemeClr val="hlink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66" name="Oval 5">
              <a:extLst>
                <a:ext uri="{FF2B5EF4-FFF2-40B4-BE49-F238E27FC236}">
                  <a16:creationId xmlns:a16="http://schemas.microsoft.com/office/drawing/2014/main" id="{C8340E0F-FCF8-BF4F-A2A0-2EA9BC8E4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408"/>
              <a:ext cx="98" cy="98"/>
            </a:xfrm>
            <a:prstGeom prst="ellipse">
              <a:avLst/>
            </a:prstGeom>
            <a:solidFill>
              <a:srgbClr val="0000FF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67" name="Oval 6">
              <a:extLst>
                <a:ext uri="{FF2B5EF4-FFF2-40B4-BE49-F238E27FC236}">
                  <a16:creationId xmlns:a16="http://schemas.microsoft.com/office/drawing/2014/main" id="{64003D23-899D-DF48-8C20-56904CB1A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360"/>
              <a:ext cx="98" cy="98"/>
            </a:xfrm>
            <a:prstGeom prst="ellipse">
              <a:avLst/>
            </a:prstGeom>
            <a:solidFill>
              <a:srgbClr val="0000FF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68" name="Oval 7">
              <a:extLst>
                <a:ext uri="{FF2B5EF4-FFF2-40B4-BE49-F238E27FC236}">
                  <a16:creationId xmlns:a16="http://schemas.microsoft.com/office/drawing/2014/main" id="{5A1EE2E2-C1F9-104F-B223-6B54C4DC1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168"/>
              <a:ext cx="98" cy="98"/>
            </a:xfrm>
            <a:prstGeom prst="ellipse">
              <a:avLst/>
            </a:prstGeom>
            <a:solidFill>
              <a:schemeClr val="hlink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69" name="Oval 8">
              <a:extLst>
                <a:ext uri="{FF2B5EF4-FFF2-40B4-BE49-F238E27FC236}">
                  <a16:creationId xmlns:a16="http://schemas.microsoft.com/office/drawing/2014/main" id="{1E046DE8-95BA-164B-9AA1-6C1648BC9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024"/>
              <a:ext cx="98" cy="98"/>
            </a:xfrm>
            <a:prstGeom prst="ellipse">
              <a:avLst/>
            </a:prstGeom>
            <a:solidFill>
              <a:srgbClr val="0000FF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70" name="Oval 9">
              <a:extLst>
                <a:ext uri="{FF2B5EF4-FFF2-40B4-BE49-F238E27FC236}">
                  <a16:creationId xmlns:a16="http://schemas.microsoft.com/office/drawing/2014/main" id="{CC69A29D-9483-0A4B-A208-0DE91DF85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976"/>
              <a:ext cx="98" cy="98"/>
            </a:xfrm>
            <a:prstGeom prst="ellipse">
              <a:avLst/>
            </a:prstGeom>
            <a:solidFill>
              <a:srgbClr val="0000FF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71" name="Oval 10">
              <a:extLst>
                <a:ext uri="{FF2B5EF4-FFF2-40B4-BE49-F238E27FC236}">
                  <a16:creationId xmlns:a16="http://schemas.microsoft.com/office/drawing/2014/main" id="{E25CA126-387F-D144-B042-1F75BBDD9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600"/>
              <a:ext cx="98" cy="98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72" name="Oval 11">
              <a:extLst>
                <a:ext uri="{FF2B5EF4-FFF2-40B4-BE49-F238E27FC236}">
                  <a16:creationId xmlns:a16="http://schemas.microsoft.com/office/drawing/2014/main" id="{8D426E89-D239-DF4D-B951-C3348484F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" y="3742"/>
              <a:ext cx="98" cy="98"/>
            </a:xfrm>
            <a:prstGeom prst="ellipse">
              <a:avLst/>
            </a:prstGeom>
            <a:solidFill>
              <a:srgbClr val="0000FF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73" name="Oval 12">
              <a:extLst>
                <a:ext uri="{FF2B5EF4-FFF2-40B4-BE49-F238E27FC236}">
                  <a16:creationId xmlns:a16="http://schemas.microsoft.com/office/drawing/2014/main" id="{B19A874A-6979-674E-B075-91C9C894B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167"/>
              <a:ext cx="98" cy="98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74" name="Oval 13">
              <a:extLst>
                <a:ext uri="{FF2B5EF4-FFF2-40B4-BE49-F238E27FC236}">
                  <a16:creationId xmlns:a16="http://schemas.microsoft.com/office/drawing/2014/main" id="{27A4CB98-A01C-F448-88B9-2B747A046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552"/>
              <a:ext cx="98" cy="98"/>
            </a:xfrm>
            <a:prstGeom prst="ellipse">
              <a:avLst/>
            </a:prstGeom>
            <a:solidFill>
              <a:schemeClr val="hlink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75" name="Oval 14">
              <a:extLst>
                <a:ext uri="{FF2B5EF4-FFF2-40B4-BE49-F238E27FC236}">
                  <a16:creationId xmlns:a16="http://schemas.microsoft.com/office/drawing/2014/main" id="{3ADB9FA1-88DB-5A42-B7C4-4D6265FCC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96"/>
              <a:ext cx="98" cy="98"/>
            </a:xfrm>
            <a:prstGeom prst="ellipse">
              <a:avLst/>
            </a:prstGeom>
            <a:solidFill>
              <a:srgbClr val="0000FF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33876" name="AutoShape 15">
              <a:extLst>
                <a:ext uri="{FF2B5EF4-FFF2-40B4-BE49-F238E27FC236}">
                  <a16:creationId xmlns:a16="http://schemas.microsoft.com/office/drawing/2014/main" id="{6B185D29-0C97-F146-BF6C-D55F358114A4}"/>
                </a:ext>
              </a:extLst>
            </p:cNvPr>
            <p:cNvCxnSpPr>
              <a:cxnSpLocks noChangeShapeType="1"/>
              <a:stCxn id="33869" idx="7"/>
              <a:endCxn id="33864" idx="2"/>
            </p:cNvCxnSpPr>
            <p:nvPr/>
          </p:nvCxnSpPr>
          <p:spPr bwMode="auto">
            <a:xfrm flipV="1">
              <a:off x="3972" y="2977"/>
              <a:ext cx="148" cy="5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77" name="AutoShape 16">
              <a:extLst>
                <a:ext uri="{FF2B5EF4-FFF2-40B4-BE49-F238E27FC236}">
                  <a16:creationId xmlns:a16="http://schemas.microsoft.com/office/drawing/2014/main" id="{6EC2AD86-CCB5-284F-A855-6240D8F3197F}"/>
                </a:ext>
              </a:extLst>
            </p:cNvPr>
            <p:cNvCxnSpPr>
              <a:cxnSpLocks noChangeShapeType="1"/>
              <a:stCxn id="33864" idx="6"/>
              <a:endCxn id="33870" idx="2"/>
            </p:cNvCxnSpPr>
            <p:nvPr/>
          </p:nvCxnSpPr>
          <p:spPr bwMode="auto">
            <a:xfrm>
              <a:off x="4234" y="2977"/>
              <a:ext cx="126" cy="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78" name="AutoShape 17">
              <a:extLst>
                <a:ext uri="{FF2B5EF4-FFF2-40B4-BE49-F238E27FC236}">
                  <a16:creationId xmlns:a16="http://schemas.microsoft.com/office/drawing/2014/main" id="{B5E6E306-47EA-544E-B789-CD08C4ABCBF5}"/>
                </a:ext>
              </a:extLst>
            </p:cNvPr>
            <p:cNvCxnSpPr>
              <a:cxnSpLocks noChangeShapeType="1"/>
              <a:stCxn id="33870" idx="5"/>
              <a:endCxn id="33873" idx="1"/>
            </p:cNvCxnSpPr>
            <p:nvPr/>
          </p:nvCxnSpPr>
          <p:spPr bwMode="auto">
            <a:xfrm>
              <a:off x="4452" y="3068"/>
              <a:ext cx="122" cy="10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79" name="AutoShape 18">
              <a:extLst>
                <a:ext uri="{FF2B5EF4-FFF2-40B4-BE49-F238E27FC236}">
                  <a16:creationId xmlns:a16="http://schemas.microsoft.com/office/drawing/2014/main" id="{6609F330-FE40-004B-BCF9-5022C288C754}"/>
                </a:ext>
              </a:extLst>
            </p:cNvPr>
            <p:cNvCxnSpPr>
              <a:cxnSpLocks noChangeShapeType="1"/>
              <a:stCxn id="33873" idx="5"/>
              <a:endCxn id="33867" idx="0"/>
            </p:cNvCxnSpPr>
            <p:nvPr/>
          </p:nvCxnSpPr>
          <p:spPr bwMode="auto">
            <a:xfrm>
              <a:off x="4644" y="3259"/>
              <a:ext cx="13" cy="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80" name="AutoShape 19">
              <a:extLst>
                <a:ext uri="{FF2B5EF4-FFF2-40B4-BE49-F238E27FC236}">
                  <a16:creationId xmlns:a16="http://schemas.microsoft.com/office/drawing/2014/main" id="{74F90134-D530-404A-96B5-2AD873C93187}"/>
                </a:ext>
              </a:extLst>
            </p:cNvPr>
            <p:cNvCxnSpPr>
              <a:cxnSpLocks noChangeShapeType="1"/>
              <a:stCxn id="33867" idx="4"/>
              <a:endCxn id="33874" idx="7"/>
            </p:cNvCxnSpPr>
            <p:nvPr/>
          </p:nvCxnSpPr>
          <p:spPr bwMode="auto">
            <a:xfrm flipH="1">
              <a:off x="4644" y="3466"/>
              <a:ext cx="13" cy="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81" name="AutoShape 20">
              <a:extLst>
                <a:ext uri="{FF2B5EF4-FFF2-40B4-BE49-F238E27FC236}">
                  <a16:creationId xmlns:a16="http://schemas.microsoft.com/office/drawing/2014/main" id="{149F3E8D-E1D6-7148-9C5B-C45361D76F7D}"/>
                </a:ext>
              </a:extLst>
            </p:cNvPr>
            <p:cNvCxnSpPr>
              <a:cxnSpLocks noChangeShapeType="1"/>
              <a:stCxn id="33868" idx="7"/>
              <a:endCxn id="33869" idx="3"/>
            </p:cNvCxnSpPr>
            <p:nvPr/>
          </p:nvCxnSpPr>
          <p:spPr bwMode="auto">
            <a:xfrm flipV="1">
              <a:off x="3828" y="3116"/>
              <a:ext cx="74" cy="5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82" name="AutoShape 21">
              <a:extLst>
                <a:ext uri="{FF2B5EF4-FFF2-40B4-BE49-F238E27FC236}">
                  <a16:creationId xmlns:a16="http://schemas.microsoft.com/office/drawing/2014/main" id="{3CA65D0E-DF59-BD47-83AA-5EFC7A1FC371}"/>
                </a:ext>
              </a:extLst>
            </p:cNvPr>
            <p:cNvCxnSpPr>
              <a:cxnSpLocks noChangeShapeType="1"/>
              <a:stCxn id="33866" idx="0"/>
              <a:endCxn id="33868" idx="3"/>
            </p:cNvCxnSpPr>
            <p:nvPr/>
          </p:nvCxnSpPr>
          <p:spPr bwMode="auto">
            <a:xfrm flipV="1">
              <a:off x="3745" y="3260"/>
              <a:ext cx="13" cy="1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83" name="AutoShape 22">
              <a:extLst>
                <a:ext uri="{FF2B5EF4-FFF2-40B4-BE49-F238E27FC236}">
                  <a16:creationId xmlns:a16="http://schemas.microsoft.com/office/drawing/2014/main" id="{75691C6F-2F1D-F74B-A545-1C6B25F4E944}"/>
                </a:ext>
              </a:extLst>
            </p:cNvPr>
            <p:cNvCxnSpPr>
              <a:cxnSpLocks noChangeShapeType="1"/>
              <a:stCxn id="33871" idx="1"/>
              <a:endCxn id="33866" idx="4"/>
            </p:cNvCxnSpPr>
            <p:nvPr/>
          </p:nvCxnSpPr>
          <p:spPr bwMode="auto">
            <a:xfrm flipH="1" flipV="1">
              <a:off x="3745" y="3514"/>
              <a:ext cx="61" cy="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84" name="AutoShape 23">
              <a:extLst>
                <a:ext uri="{FF2B5EF4-FFF2-40B4-BE49-F238E27FC236}">
                  <a16:creationId xmlns:a16="http://schemas.microsoft.com/office/drawing/2014/main" id="{92A1FE83-B43A-7C4D-83CF-8C497594AE91}"/>
                </a:ext>
              </a:extLst>
            </p:cNvPr>
            <p:cNvCxnSpPr>
              <a:cxnSpLocks noChangeShapeType="1"/>
              <a:stCxn id="33872" idx="1"/>
              <a:endCxn id="33871" idx="5"/>
            </p:cNvCxnSpPr>
            <p:nvPr/>
          </p:nvCxnSpPr>
          <p:spPr bwMode="auto">
            <a:xfrm flipH="1" flipV="1">
              <a:off x="3876" y="3692"/>
              <a:ext cx="76" cy="5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85" name="AutoShape 24">
              <a:extLst>
                <a:ext uri="{FF2B5EF4-FFF2-40B4-BE49-F238E27FC236}">
                  <a16:creationId xmlns:a16="http://schemas.microsoft.com/office/drawing/2014/main" id="{E8E443AA-4A7E-4247-8D4E-C244C55A0495}"/>
                </a:ext>
              </a:extLst>
            </p:cNvPr>
            <p:cNvCxnSpPr>
              <a:cxnSpLocks noChangeShapeType="1"/>
              <a:stCxn id="33865" idx="2"/>
              <a:endCxn id="33872" idx="6"/>
            </p:cNvCxnSpPr>
            <p:nvPr/>
          </p:nvCxnSpPr>
          <p:spPr bwMode="auto">
            <a:xfrm flipH="1" flipV="1">
              <a:off x="4044" y="3791"/>
              <a:ext cx="124" cy="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86" name="AutoShape 25">
              <a:extLst>
                <a:ext uri="{FF2B5EF4-FFF2-40B4-BE49-F238E27FC236}">
                  <a16:creationId xmlns:a16="http://schemas.microsoft.com/office/drawing/2014/main" id="{F7EC1419-3CEC-6C42-8BDA-D9075CBBE01F}"/>
                </a:ext>
              </a:extLst>
            </p:cNvPr>
            <p:cNvCxnSpPr>
              <a:cxnSpLocks noChangeShapeType="1"/>
              <a:stCxn id="33875" idx="3"/>
              <a:endCxn id="33865" idx="6"/>
            </p:cNvCxnSpPr>
            <p:nvPr/>
          </p:nvCxnSpPr>
          <p:spPr bwMode="auto">
            <a:xfrm flipH="1">
              <a:off x="4282" y="3788"/>
              <a:ext cx="148" cy="5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87" name="AutoShape 26">
              <a:extLst>
                <a:ext uri="{FF2B5EF4-FFF2-40B4-BE49-F238E27FC236}">
                  <a16:creationId xmlns:a16="http://schemas.microsoft.com/office/drawing/2014/main" id="{54E4E11A-A4C7-2745-ACA9-2E46B5DFF4D6}"/>
                </a:ext>
              </a:extLst>
            </p:cNvPr>
            <p:cNvCxnSpPr>
              <a:cxnSpLocks noChangeShapeType="1"/>
              <a:stCxn id="33874" idx="3"/>
              <a:endCxn id="33875" idx="7"/>
            </p:cNvCxnSpPr>
            <p:nvPr/>
          </p:nvCxnSpPr>
          <p:spPr bwMode="auto">
            <a:xfrm flipH="1">
              <a:off x="4500" y="3644"/>
              <a:ext cx="74" cy="5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888" name="Text Box 27">
              <a:extLst>
                <a:ext uri="{FF2B5EF4-FFF2-40B4-BE49-F238E27FC236}">
                  <a16:creationId xmlns:a16="http://schemas.microsoft.com/office/drawing/2014/main" id="{E433C46A-5E86-7E47-A823-F4B63FB2F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264"/>
              <a:ext cx="390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Wingdings" pitchFamily="2" charset="2"/>
                <a:buNone/>
              </a:pPr>
              <a:r>
                <a:rPr lang="en-US" altLang="en-US"/>
                <a:t>c</a:t>
              </a:r>
              <a:r>
                <a:rPr lang="en-US" altLang="en-US" baseline="-25000"/>
                <a:t>1</a:t>
              </a:r>
            </a:p>
          </p:txBody>
        </p:sp>
      </p:grpSp>
      <p:grpSp>
        <p:nvGrpSpPr>
          <p:cNvPr id="33795" name="Group 28">
            <a:extLst>
              <a:ext uri="{FF2B5EF4-FFF2-40B4-BE49-F238E27FC236}">
                <a16:creationId xmlns:a16="http://schemas.microsoft.com/office/drawing/2014/main" id="{F193D10B-76EF-E04A-9BAE-0FE24E30DF6E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343400"/>
            <a:ext cx="1914525" cy="1981200"/>
            <a:chOff x="1920" y="1200"/>
            <a:chExt cx="1440" cy="1440"/>
          </a:xfrm>
        </p:grpSpPr>
        <p:sp>
          <p:nvSpPr>
            <p:cNvPr id="33831" name="Oval 29">
              <a:extLst>
                <a:ext uri="{FF2B5EF4-FFF2-40B4-BE49-F238E27FC236}">
                  <a16:creationId xmlns:a16="http://schemas.microsoft.com/office/drawing/2014/main" id="{0CA51631-126B-194C-8333-BBCF7F91C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" y="1200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32" name="Oval 30">
              <a:extLst>
                <a:ext uri="{FF2B5EF4-FFF2-40B4-BE49-F238E27FC236}">
                  <a16:creationId xmlns:a16="http://schemas.microsoft.com/office/drawing/2014/main" id="{A4071845-9BAE-6449-97A9-ADA65C836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877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33" name="Oval 31">
              <a:extLst>
                <a:ext uri="{FF2B5EF4-FFF2-40B4-BE49-F238E27FC236}">
                  <a16:creationId xmlns:a16="http://schemas.microsoft.com/office/drawing/2014/main" id="{2735B11A-04AA-1846-977C-2D0E72C9B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" y="2554"/>
              <a:ext cx="83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34" name="Oval 32">
              <a:extLst>
                <a:ext uri="{FF2B5EF4-FFF2-40B4-BE49-F238E27FC236}">
                  <a16:creationId xmlns:a16="http://schemas.microsoft.com/office/drawing/2014/main" id="{E2FEED9B-2146-8C46-90D0-FA3DC0DEA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877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35" name="Oval 33">
              <a:extLst>
                <a:ext uri="{FF2B5EF4-FFF2-40B4-BE49-F238E27FC236}">
                  <a16:creationId xmlns:a16="http://schemas.microsoft.com/office/drawing/2014/main" id="{F2F8D54C-ACF6-9C4E-B85C-FC575FF11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1369"/>
              <a:ext cx="83" cy="87"/>
            </a:xfrm>
            <a:prstGeom prst="ellipse">
              <a:avLst/>
            </a:prstGeom>
            <a:solidFill>
              <a:schemeClr val="hlink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36" name="Oval 34">
              <a:extLst>
                <a:ext uri="{FF2B5EF4-FFF2-40B4-BE49-F238E27FC236}">
                  <a16:creationId xmlns:a16="http://schemas.microsoft.com/office/drawing/2014/main" id="{4ECE2FFC-A697-6942-99EE-2543A64D6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2384"/>
              <a:ext cx="83" cy="87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37" name="Oval 35">
              <a:extLst>
                <a:ext uri="{FF2B5EF4-FFF2-40B4-BE49-F238E27FC236}">
                  <a16:creationId xmlns:a16="http://schemas.microsoft.com/office/drawing/2014/main" id="{0DAEEFE8-B451-D244-B5FD-439A9029A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" y="1412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38" name="Oval 36">
              <a:extLst>
                <a:ext uri="{FF2B5EF4-FFF2-40B4-BE49-F238E27FC236}">
                  <a16:creationId xmlns:a16="http://schemas.microsoft.com/office/drawing/2014/main" id="{458BCD67-A562-044B-835F-9449B89C4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2300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39" name="Oval 37">
              <a:extLst>
                <a:ext uri="{FF2B5EF4-FFF2-40B4-BE49-F238E27FC236}">
                  <a16:creationId xmlns:a16="http://schemas.microsoft.com/office/drawing/2014/main" id="{32A4097B-CC85-A64C-AA19-2E6FA2D73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285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40" name="Oval 38">
              <a:extLst>
                <a:ext uri="{FF2B5EF4-FFF2-40B4-BE49-F238E27FC236}">
                  <a16:creationId xmlns:a16="http://schemas.microsoft.com/office/drawing/2014/main" id="{89B428BA-D9B8-6D43-9885-DBCE23618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" y="1242"/>
              <a:ext cx="84" cy="87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41" name="Oval 39">
              <a:extLst>
                <a:ext uri="{FF2B5EF4-FFF2-40B4-BE49-F238E27FC236}">
                  <a16:creationId xmlns:a16="http://schemas.microsoft.com/office/drawing/2014/main" id="{8E8217F0-91E7-454C-821C-03A18DCD1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1623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42" name="Oval 40">
              <a:extLst>
                <a:ext uri="{FF2B5EF4-FFF2-40B4-BE49-F238E27FC236}">
                  <a16:creationId xmlns:a16="http://schemas.microsoft.com/office/drawing/2014/main" id="{779E7A4F-A105-984A-8FA2-B670E1299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2088"/>
              <a:ext cx="84" cy="87"/>
            </a:xfrm>
            <a:prstGeom prst="ellipse">
              <a:avLst/>
            </a:prstGeom>
            <a:solidFill>
              <a:schemeClr val="hlink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43" name="Oval 41">
              <a:extLst>
                <a:ext uri="{FF2B5EF4-FFF2-40B4-BE49-F238E27FC236}">
                  <a16:creationId xmlns:a16="http://schemas.microsoft.com/office/drawing/2014/main" id="{49F1686A-9850-DF42-8F8D-C723215EB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469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44" name="Oval 42">
              <a:extLst>
                <a:ext uri="{FF2B5EF4-FFF2-40B4-BE49-F238E27FC236}">
                  <a16:creationId xmlns:a16="http://schemas.microsoft.com/office/drawing/2014/main" id="{976D4827-8807-6840-8D74-2BC7510A8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" y="2511"/>
              <a:ext cx="84" cy="87"/>
            </a:xfrm>
            <a:prstGeom prst="ellipse">
              <a:avLst/>
            </a:prstGeom>
            <a:solidFill>
              <a:schemeClr val="hlink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45" name="Oval 43">
              <a:extLst>
                <a:ext uri="{FF2B5EF4-FFF2-40B4-BE49-F238E27FC236}">
                  <a16:creationId xmlns:a16="http://schemas.microsoft.com/office/drawing/2014/main" id="{6BD72CA2-AB0C-4641-9099-84043351E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1581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46" name="Oval 44">
              <a:extLst>
                <a:ext uri="{FF2B5EF4-FFF2-40B4-BE49-F238E27FC236}">
                  <a16:creationId xmlns:a16="http://schemas.microsoft.com/office/drawing/2014/main" id="{06DB4B8B-B509-634A-8F42-9EEFCE957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2173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33847" name="AutoShape 45">
              <a:extLst>
                <a:ext uri="{FF2B5EF4-FFF2-40B4-BE49-F238E27FC236}">
                  <a16:creationId xmlns:a16="http://schemas.microsoft.com/office/drawing/2014/main" id="{CC843120-7116-1440-B342-F44853BB6E28}"/>
                </a:ext>
              </a:extLst>
            </p:cNvPr>
            <p:cNvCxnSpPr>
              <a:cxnSpLocks noChangeShapeType="1"/>
              <a:stCxn id="33839" idx="7"/>
              <a:endCxn id="33831" idx="2"/>
            </p:cNvCxnSpPr>
            <p:nvPr/>
          </p:nvCxnSpPr>
          <p:spPr bwMode="auto">
            <a:xfrm flipV="1">
              <a:off x="2362" y="1243"/>
              <a:ext cx="168" cy="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48" name="AutoShape 46">
              <a:extLst>
                <a:ext uri="{FF2B5EF4-FFF2-40B4-BE49-F238E27FC236}">
                  <a16:creationId xmlns:a16="http://schemas.microsoft.com/office/drawing/2014/main" id="{57472389-3B55-0947-9735-10A032D9DBB7}"/>
                </a:ext>
              </a:extLst>
            </p:cNvPr>
            <p:cNvCxnSpPr>
              <a:cxnSpLocks noChangeShapeType="1"/>
              <a:stCxn id="33831" idx="6"/>
              <a:endCxn id="33840" idx="1"/>
            </p:cNvCxnSpPr>
            <p:nvPr/>
          </p:nvCxnSpPr>
          <p:spPr bwMode="auto">
            <a:xfrm>
              <a:off x="2627" y="1243"/>
              <a:ext cx="168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49" name="AutoShape 47">
              <a:extLst>
                <a:ext uri="{FF2B5EF4-FFF2-40B4-BE49-F238E27FC236}">
                  <a16:creationId xmlns:a16="http://schemas.microsoft.com/office/drawing/2014/main" id="{54CB3C5A-073F-2F4C-B038-DC1046E3A478}"/>
                </a:ext>
              </a:extLst>
            </p:cNvPr>
            <p:cNvCxnSpPr>
              <a:cxnSpLocks noChangeShapeType="1"/>
              <a:stCxn id="33840" idx="6"/>
              <a:endCxn id="33835" idx="1"/>
            </p:cNvCxnSpPr>
            <p:nvPr/>
          </p:nvCxnSpPr>
          <p:spPr bwMode="auto">
            <a:xfrm>
              <a:off x="2874" y="1285"/>
              <a:ext cx="168" cy="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50" name="AutoShape 48">
              <a:extLst>
                <a:ext uri="{FF2B5EF4-FFF2-40B4-BE49-F238E27FC236}">
                  <a16:creationId xmlns:a16="http://schemas.microsoft.com/office/drawing/2014/main" id="{00FD858F-DB9D-574E-898E-E8EEE38812CB}"/>
                </a:ext>
              </a:extLst>
            </p:cNvPr>
            <p:cNvCxnSpPr>
              <a:cxnSpLocks noChangeShapeType="1"/>
              <a:stCxn id="33835" idx="5"/>
            </p:cNvCxnSpPr>
            <p:nvPr/>
          </p:nvCxnSpPr>
          <p:spPr bwMode="auto">
            <a:xfrm>
              <a:off x="3101" y="1451"/>
              <a:ext cx="93" cy="13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51" name="AutoShape 49">
              <a:extLst>
                <a:ext uri="{FF2B5EF4-FFF2-40B4-BE49-F238E27FC236}">
                  <a16:creationId xmlns:a16="http://schemas.microsoft.com/office/drawing/2014/main" id="{8C64C7A0-5DB9-F24D-80E8-8226FDA0EF89}"/>
                </a:ext>
              </a:extLst>
            </p:cNvPr>
            <p:cNvCxnSpPr>
              <a:cxnSpLocks noChangeShapeType="1"/>
              <a:stCxn id="33845" idx="5"/>
              <a:endCxn id="33832" idx="0"/>
            </p:cNvCxnSpPr>
            <p:nvPr/>
          </p:nvCxnSpPr>
          <p:spPr bwMode="auto">
            <a:xfrm>
              <a:off x="3266" y="1662"/>
              <a:ext cx="52" cy="20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52" name="AutoShape 50">
              <a:extLst>
                <a:ext uri="{FF2B5EF4-FFF2-40B4-BE49-F238E27FC236}">
                  <a16:creationId xmlns:a16="http://schemas.microsoft.com/office/drawing/2014/main" id="{739C94EE-1BBA-F049-A494-6961A15F10B0}"/>
                </a:ext>
              </a:extLst>
            </p:cNvPr>
            <p:cNvCxnSpPr>
              <a:cxnSpLocks noChangeShapeType="1"/>
              <a:stCxn id="33832" idx="4"/>
              <a:endCxn id="33846" idx="7"/>
            </p:cNvCxnSpPr>
            <p:nvPr/>
          </p:nvCxnSpPr>
          <p:spPr bwMode="auto">
            <a:xfrm flipH="1">
              <a:off x="3266" y="1970"/>
              <a:ext cx="52" cy="20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53" name="AutoShape 51">
              <a:extLst>
                <a:ext uri="{FF2B5EF4-FFF2-40B4-BE49-F238E27FC236}">
                  <a16:creationId xmlns:a16="http://schemas.microsoft.com/office/drawing/2014/main" id="{C315C9A5-CB9F-3649-95E4-F0B20B909C2B}"/>
                </a:ext>
              </a:extLst>
            </p:cNvPr>
            <p:cNvCxnSpPr>
              <a:cxnSpLocks noChangeShapeType="1"/>
              <a:stCxn id="33846" idx="3"/>
              <a:endCxn id="33836" idx="7"/>
            </p:cNvCxnSpPr>
            <p:nvPr/>
          </p:nvCxnSpPr>
          <p:spPr bwMode="auto">
            <a:xfrm flipH="1">
              <a:off x="3101" y="2254"/>
              <a:ext cx="105" cy="13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54" name="AutoShape 52">
              <a:extLst>
                <a:ext uri="{FF2B5EF4-FFF2-40B4-BE49-F238E27FC236}">
                  <a16:creationId xmlns:a16="http://schemas.microsoft.com/office/drawing/2014/main" id="{B4DFE086-543B-DC4E-8A66-6837208AD51E}"/>
                </a:ext>
              </a:extLst>
            </p:cNvPr>
            <p:cNvCxnSpPr>
              <a:cxnSpLocks noChangeShapeType="1"/>
              <a:stCxn id="33836" idx="3"/>
              <a:endCxn id="33844" idx="6"/>
            </p:cNvCxnSpPr>
            <p:nvPr/>
          </p:nvCxnSpPr>
          <p:spPr bwMode="auto">
            <a:xfrm flipH="1">
              <a:off x="2915" y="2466"/>
              <a:ext cx="127" cy="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55" name="AutoShape 53">
              <a:extLst>
                <a:ext uri="{FF2B5EF4-FFF2-40B4-BE49-F238E27FC236}">
                  <a16:creationId xmlns:a16="http://schemas.microsoft.com/office/drawing/2014/main" id="{162FF48E-781A-C744-A12B-3BB718BB6FB8}"/>
                </a:ext>
              </a:extLst>
            </p:cNvPr>
            <p:cNvCxnSpPr>
              <a:cxnSpLocks noChangeShapeType="1"/>
              <a:stCxn id="33841" idx="7"/>
              <a:endCxn id="33837" idx="3"/>
            </p:cNvCxnSpPr>
            <p:nvPr/>
          </p:nvCxnSpPr>
          <p:spPr bwMode="auto">
            <a:xfrm flipV="1">
              <a:off x="2033" y="1493"/>
              <a:ext cx="104" cy="13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56" name="AutoShape 54">
              <a:extLst>
                <a:ext uri="{FF2B5EF4-FFF2-40B4-BE49-F238E27FC236}">
                  <a16:creationId xmlns:a16="http://schemas.microsoft.com/office/drawing/2014/main" id="{DB692382-F77A-4646-A4A2-6EA84FCF0DEE}"/>
                </a:ext>
              </a:extLst>
            </p:cNvPr>
            <p:cNvCxnSpPr>
              <a:cxnSpLocks noChangeShapeType="1"/>
              <a:stCxn id="33837" idx="7"/>
              <a:endCxn id="33839" idx="2"/>
            </p:cNvCxnSpPr>
            <p:nvPr/>
          </p:nvCxnSpPr>
          <p:spPr bwMode="auto">
            <a:xfrm flipV="1">
              <a:off x="2197" y="1328"/>
              <a:ext cx="86" cy="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57" name="AutoShape 55">
              <a:extLst>
                <a:ext uri="{FF2B5EF4-FFF2-40B4-BE49-F238E27FC236}">
                  <a16:creationId xmlns:a16="http://schemas.microsoft.com/office/drawing/2014/main" id="{5463CF91-4BCC-874E-AF53-51187CE572B3}"/>
                </a:ext>
              </a:extLst>
            </p:cNvPr>
            <p:cNvCxnSpPr>
              <a:cxnSpLocks noChangeShapeType="1"/>
              <a:stCxn id="33834" idx="0"/>
              <a:endCxn id="33841" idx="3"/>
            </p:cNvCxnSpPr>
            <p:nvPr/>
          </p:nvCxnSpPr>
          <p:spPr bwMode="auto">
            <a:xfrm flipV="1">
              <a:off x="1962" y="1704"/>
              <a:ext cx="11" cy="1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58" name="AutoShape 56">
              <a:extLst>
                <a:ext uri="{FF2B5EF4-FFF2-40B4-BE49-F238E27FC236}">
                  <a16:creationId xmlns:a16="http://schemas.microsoft.com/office/drawing/2014/main" id="{A4204063-1B28-874A-B783-AE82623DA9FB}"/>
                </a:ext>
              </a:extLst>
            </p:cNvPr>
            <p:cNvCxnSpPr>
              <a:cxnSpLocks noChangeShapeType="1"/>
              <a:stCxn id="33842" idx="0"/>
              <a:endCxn id="33834" idx="4"/>
            </p:cNvCxnSpPr>
            <p:nvPr/>
          </p:nvCxnSpPr>
          <p:spPr bwMode="auto">
            <a:xfrm flipH="1" flipV="1">
              <a:off x="1962" y="1970"/>
              <a:ext cx="41" cy="11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59" name="AutoShape 57">
              <a:extLst>
                <a:ext uri="{FF2B5EF4-FFF2-40B4-BE49-F238E27FC236}">
                  <a16:creationId xmlns:a16="http://schemas.microsoft.com/office/drawing/2014/main" id="{384995F0-8F2F-BF42-8B43-D9F57F53A804}"/>
                </a:ext>
              </a:extLst>
            </p:cNvPr>
            <p:cNvCxnSpPr>
              <a:cxnSpLocks noChangeShapeType="1"/>
              <a:stCxn id="33838" idx="1"/>
              <a:endCxn id="33842" idx="5"/>
            </p:cNvCxnSpPr>
            <p:nvPr/>
          </p:nvCxnSpPr>
          <p:spPr bwMode="auto">
            <a:xfrm flipH="1" flipV="1">
              <a:off x="2033" y="2169"/>
              <a:ext cx="63" cy="13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60" name="AutoShape 58">
              <a:extLst>
                <a:ext uri="{FF2B5EF4-FFF2-40B4-BE49-F238E27FC236}">
                  <a16:creationId xmlns:a16="http://schemas.microsoft.com/office/drawing/2014/main" id="{F3D9F8B5-E144-1340-9B3C-CC6AAE892310}"/>
                </a:ext>
              </a:extLst>
            </p:cNvPr>
            <p:cNvCxnSpPr>
              <a:cxnSpLocks noChangeShapeType="1"/>
              <a:stCxn id="33843" idx="1"/>
              <a:endCxn id="33838" idx="5"/>
            </p:cNvCxnSpPr>
            <p:nvPr/>
          </p:nvCxnSpPr>
          <p:spPr bwMode="auto">
            <a:xfrm flipH="1" flipV="1">
              <a:off x="2156" y="2381"/>
              <a:ext cx="146" cy="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61" name="AutoShape 59">
              <a:extLst>
                <a:ext uri="{FF2B5EF4-FFF2-40B4-BE49-F238E27FC236}">
                  <a16:creationId xmlns:a16="http://schemas.microsoft.com/office/drawing/2014/main" id="{305AD313-B1DD-0746-93A5-3A6AB0E1E376}"/>
                </a:ext>
              </a:extLst>
            </p:cNvPr>
            <p:cNvCxnSpPr>
              <a:cxnSpLocks noChangeShapeType="1"/>
              <a:stCxn id="33833" idx="2"/>
              <a:endCxn id="33843" idx="6"/>
            </p:cNvCxnSpPr>
            <p:nvPr/>
          </p:nvCxnSpPr>
          <p:spPr bwMode="auto">
            <a:xfrm flipH="1" flipV="1">
              <a:off x="2381" y="2512"/>
              <a:ext cx="190" cy="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62" name="AutoShape 60">
              <a:extLst>
                <a:ext uri="{FF2B5EF4-FFF2-40B4-BE49-F238E27FC236}">
                  <a16:creationId xmlns:a16="http://schemas.microsoft.com/office/drawing/2014/main" id="{30319631-48ED-2742-8C3A-2863CD02CA31}"/>
                </a:ext>
              </a:extLst>
            </p:cNvPr>
            <p:cNvCxnSpPr>
              <a:cxnSpLocks noChangeShapeType="1"/>
              <a:stCxn id="33844" idx="3"/>
              <a:endCxn id="33833" idx="6"/>
            </p:cNvCxnSpPr>
            <p:nvPr/>
          </p:nvCxnSpPr>
          <p:spPr bwMode="auto">
            <a:xfrm flipH="1">
              <a:off x="2668" y="2592"/>
              <a:ext cx="168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863" name="Text Box 61">
              <a:extLst>
                <a:ext uri="{FF2B5EF4-FFF2-40B4-BE49-F238E27FC236}">
                  <a16:creationId xmlns:a16="http://schemas.microsoft.com/office/drawing/2014/main" id="{92F68980-C55F-4B40-881A-31B2F548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728"/>
              <a:ext cx="389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Wingdings" pitchFamily="2" charset="2"/>
                <a:buNone/>
              </a:pPr>
              <a:r>
                <a:rPr lang="en-US" altLang="en-US"/>
                <a:t>c</a:t>
              </a:r>
              <a:r>
                <a:rPr lang="en-US" altLang="en-US" baseline="-25000"/>
                <a:t>0</a:t>
              </a:r>
            </a:p>
          </p:txBody>
        </p:sp>
      </p:grpSp>
      <p:grpSp>
        <p:nvGrpSpPr>
          <p:cNvPr id="33796" name="Group 62">
            <a:extLst>
              <a:ext uri="{FF2B5EF4-FFF2-40B4-BE49-F238E27FC236}">
                <a16:creationId xmlns:a16="http://schemas.microsoft.com/office/drawing/2014/main" id="{7B952ABE-CA3B-9749-86AB-50F855A14CB1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828800"/>
            <a:ext cx="1914525" cy="1981200"/>
            <a:chOff x="1920" y="1200"/>
            <a:chExt cx="1440" cy="1440"/>
          </a:xfrm>
        </p:grpSpPr>
        <p:sp>
          <p:nvSpPr>
            <p:cNvPr id="33798" name="Oval 63">
              <a:extLst>
                <a:ext uri="{FF2B5EF4-FFF2-40B4-BE49-F238E27FC236}">
                  <a16:creationId xmlns:a16="http://schemas.microsoft.com/office/drawing/2014/main" id="{02CE38F8-AA1E-0345-B198-E4569EB33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" y="1200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799" name="Oval 64">
              <a:extLst>
                <a:ext uri="{FF2B5EF4-FFF2-40B4-BE49-F238E27FC236}">
                  <a16:creationId xmlns:a16="http://schemas.microsoft.com/office/drawing/2014/main" id="{A7A39F54-B21C-5449-9EE5-A4A21765A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877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00" name="Oval 65">
              <a:extLst>
                <a:ext uri="{FF2B5EF4-FFF2-40B4-BE49-F238E27FC236}">
                  <a16:creationId xmlns:a16="http://schemas.microsoft.com/office/drawing/2014/main" id="{F5C0AEF4-BD74-984B-9642-5FE0E55CE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" y="2554"/>
              <a:ext cx="83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01" name="Oval 66">
              <a:extLst>
                <a:ext uri="{FF2B5EF4-FFF2-40B4-BE49-F238E27FC236}">
                  <a16:creationId xmlns:a16="http://schemas.microsoft.com/office/drawing/2014/main" id="{842A4875-5A39-A54B-92E1-AA8E9AD28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877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02" name="Oval 67">
              <a:extLst>
                <a:ext uri="{FF2B5EF4-FFF2-40B4-BE49-F238E27FC236}">
                  <a16:creationId xmlns:a16="http://schemas.microsoft.com/office/drawing/2014/main" id="{2D25E1D8-FBB9-E84E-9003-C9F52FAC5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1369"/>
              <a:ext cx="83" cy="87"/>
            </a:xfrm>
            <a:prstGeom prst="ellipse">
              <a:avLst/>
            </a:prstGeom>
            <a:solidFill>
              <a:schemeClr val="hlink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03" name="Oval 68">
              <a:extLst>
                <a:ext uri="{FF2B5EF4-FFF2-40B4-BE49-F238E27FC236}">
                  <a16:creationId xmlns:a16="http://schemas.microsoft.com/office/drawing/2014/main" id="{53457C6B-B3B4-5546-B3EB-CAFA7F2F3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2384"/>
              <a:ext cx="83" cy="87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04" name="Oval 69">
              <a:extLst>
                <a:ext uri="{FF2B5EF4-FFF2-40B4-BE49-F238E27FC236}">
                  <a16:creationId xmlns:a16="http://schemas.microsoft.com/office/drawing/2014/main" id="{6D1D4027-A698-E34F-85BC-53C4BD6D4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" y="1412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05" name="Oval 70">
              <a:extLst>
                <a:ext uri="{FF2B5EF4-FFF2-40B4-BE49-F238E27FC236}">
                  <a16:creationId xmlns:a16="http://schemas.microsoft.com/office/drawing/2014/main" id="{81460C4E-49AD-894D-9C08-9AADB407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2300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06" name="Oval 71">
              <a:extLst>
                <a:ext uri="{FF2B5EF4-FFF2-40B4-BE49-F238E27FC236}">
                  <a16:creationId xmlns:a16="http://schemas.microsoft.com/office/drawing/2014/main" id="{A08AC8F4-C619-DA4E-9D31-640C60E75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285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07" name="Oval 72">
              <a:extLst>
                <a:ext uri="{FF2B5EF4-FFF2-40B4-BE49-F238E27FC236}">
                  <a16:creationId xmlns:a16="http://schemas.microsoft.com/office/drawing/2014/main" id="{3D656301-B319-4543-B5E7-B501DED25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" y="1242"/>
              <a:ext cx="84" cy="87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08" name="Oval 73">
              <a:extLst>
                <a:ext uri="{FF2B5EF4-FFF2-40B4-BE49-F238E27FC236}">
                  <a16:creationId xmlns:a16="http://schemas.microsoft.com/office/drawing/2014/main" id="{9D6810D9-20A6-DF4B-BDB4-E01FD99FE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1623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09" name="Oval 74">
              <a:extLst>
                <a:ext uri="{FF2B5EF4-FFF2-40B4-BE49-F238E27FC236}">
                  <a16:creationId xmlns:a16="http://schemas.microsoft.com/office/drawing/2014/main" id="{5C029F6D-5755-C84D-82D0-1B4F11F32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2088"/>
              <a:ext cx="84" cy="87"/>
            </a:xfrm>
            <a:prstGeom prst="ellipse">
              <a:avLst/>
            </a:prstGeom>
            <a:solidFill>
              <a:schemeClr val="hlink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10" name="Oval 75">
              <a:extLst>
                <a:ext uri="{FF2B5EF4-FFF2-40B4-BE49-F238E27FC236}">
                  <a16:creationId xmlns:a16="http://schemas.microsoft.com/office/drawing/2014/main" id="{78AFF46B-BA17-D346-A9C9-836E976EA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469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11" name="Oval 76">
              <a:extLst>
                <a:ext uri="{FF2B5EF4-FFF2-40B4-BE49-F238E27FC236}">
                  <a16:creationId xmlns:a16="http://schemas.microsoft.com/office/drawing/2014/main" id="{6CDADD6E-E00D-E445-BF47-C3E0A258D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" y="2511"/>
              <a:ext cx="84" cy="87"/>
            </a:xfrm>
            <a:prstGeom prst="ellipse">
              <a:avLst/>
            </a:prstGeom>
            <a:solidFill>
              <a:schemeClr val="hlink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12" name="Oval 77">
              <a:extLst>
                <a:ext uri="{FF2B5EF4-FFF2-40B4-BE49-F238E27FC236}">
                  <a16:creationId xmlns:a16="http://schemas.microsoft.com/office/drawing/2014/main" id="{93C3D82C-126B-824F-B7AC-75D3B4CAF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1581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3813" name="Oval 78">
              <a:extLst>
                <a:ext uri="{FF2B5EF4-FFF2-40B4-BE49-F238E27FC236}">
                  <a16:creationId xmlns:a16="http://schemas.microsoft.com/office/drawing/2014/main" id="{AF76BAD1-D66D-7545-ACBD-E93EEC2BE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2173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33814" name="AutoShape 79">
              <a:extLst>
                <a:ext uri="{FF2B5EF4-FFF2-40B4-BE49-F238E27FC236}">
                  <a16:creationId xmlns:a16="http://schemas.microsoft.com/office/drawing/2014/main" id="{F37A6E5D-C6A4-1347-8232-90B8977F7982}"/>
                </a:ext>
              </a:extLst>
            </p:cNvPr>
            <p:cNvCxnSpPr>
              <a:cxnSpLocks noChangeShapeType="1"/>
              <a:stCxn id="33806" idx="7"/>
              <a:endCxn id="33798" idx="2"/>
            </p:cNvCxnSpPr>
            <p:nvPr/>
          </p:nvCxnSpPr>
          <p:spPr bwMode="auto">
            <a:xfrm flipV="1">
              <a:off x="2362" y="1243"/>
              <a:ext cx="168" cy="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15" name="AutoShape 80">
              <a:extLst>
                <a:ext uri="{FF2B5EF4-FFF2-40B4-BE49-F238E27FC236}">
                  <a16:creationId xmlns:a16="http://schemas.microsoft.com/office/drawing/2014/main" id="{7431C965-76BA-E44B-AAEC-0BEFFE4FC52E}"/>
                </a:ext>
              </a:extLst>
            </p:cNvPr>
            <p:cNvCxnSpPr>
              <a:cxnSpLocks noChangeShapeType="1"/>
              <a:stCxn id="33798" idx="6"/>
              <a:endCxn id="33807" idx="1"/>
            </p:cNvCxnSpPr>
            <p:nvPr/>
          </p:nvCxnSpPr>
          <p:spPr bwMode="auto">
            <a:xfrm>
              <a:off x="2627" y="1243"/>
              <a:ext cx="168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16" name="AutoShape 81">
              <a:extLst>
                <a:ext uri="{FF2B5EF4-FFF2-40B4-BE49-F238E27FC236}">
                  <a16:creationId xmlns:a16="http://schemas.microsoft.com/office/drawing/2014/main" id="{B5D5348D-8B81-A24D-8068-14EA50ED1803}"/>
                </a:ext>
              </a:extLst>
            </p:cNvPr>
            <p:cNvCxnSpPr>
              <a:cxnSpLocks noChangeShapeType="1"/>
              <a:stCxn id="33807" idx="6"/>
              <a:endCxn id="33802" idx="1"/>
            </p:cNvCxnSpPr>
            <p:nvPr/>
          </p:nvCxnSpPr>
          <p:spPr bwMode="auto">
            <a:xfrm>
              <a:off x="2874" y="1285"/>
              <a:ext cx="168" cy="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17" name="AutoShape 82">
              <a:extLst>
                <a:ext uri="{FF2B5EF4-FFF2-40B4-BE49-F238E27FC236}">
                  <a16:creationId xmlns:a16="http://schemas.microsoft.com/office/drawing/2014/main" id="{6FC0D4C1-82EF-434B-B50A-C102142E753F}"/>
                </a:ext>
              </a:extLst>
            </p:cNvPr>
            <p:cNvCxnSpPr>
              <a:cxnSpLocks noChangeShapeType="1"/>
              <a:stCxn id="33802" idx="5"/>
            </p:cNvCxnSpPr>
            <p:nvPr/>
          </p:nvCxnSpPr>
          <p:spPr bwMode="auto">
            <a:xfrm>
              <a:off x="3101" y="1451"/>
              <a:ext cx="93" cy="13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18" name="AutoShape 83">
              <a:extLst>
                <a:ext uri="{FF2B5EF4-FFF2-40B4-BE49-F238E27FC236}">
                  <a16:creationId xmlns:a16="http://schemas.microsoft.com/office/drawing/2014/main" id="{145EFEB0-6EEC-CC4E-A280-D4E720CC409B}"/>
                </a:ext>
              </a:extLst>
            </p:cNvPr>
            <p:cNvCxnSpPr>
              <a:cxnSpLocks noChangeShapeType="1"/>
              <a:stCxn id="33812" idx="5"/>
              <a:endCxn id="33799" idx="0"/>
            </p:cNvCxnSpPr>
            <p:nvPr/>
          </p:nvCxnSpPr>
          <p:spPr bwMode="auto">
            <a:xfrm>
              <a:off x="3266" y="1662"/>
              <a:ext cx="52" cy="20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19" name="AutoShape 84">
              <a:extLst>
                <a:ext uri="{FF2B5EF4-FFF2-40B4-BE49-F238E27FC236}">
                  <a16:creationId xmlns:a16="http://schemas.microsoft.com/office/drawing/2014/main" id="{17082099-53C9-7A43-831B-EC5E1988356B}"/>
                </a:ext>
              </a:extLst>
            </p:cNvPr>
            <p:cNvCxnSpPr>
              <a:cxnSpLocks noChangeShapeType="1"/>
              <a:stCxn id="33799" idx="4"/>
              <a:endCxn id="33813" idx="7"/>
            </p:cNvCxnSpPr>
            <p:nvPr/>
          </p:nvCxnSpPr>
          <p:spPr bwMode="auto">
            <a:xfrm flipH="1">
              <a:off x="3266" y="1970"/>
              <a:ext cx="52" cy="20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20" name="AutoShape 85">
              <a:extLst>
                <a:ext uri="{FF2B5EF4-FFF2-40B4-BE49-F238E27FC236}">
                  <a16:creationId xmlns:a16="http://schemas.microsoft.com/office/drawing/2014/main" id="{24E36AFB-B68F-984E-894E-D90131C788BB}"/>
                </a:ext>
              </a:extLst>
            </p:cNvPr>
            <p:cNvCxnSpPr>
              <a:cxnSpLocks noChangeShapeType="1"/>
              <a:stCxn id="33813" idx="3"/>
              <a:endCxn id="33803" idx="7"/>
            </p:cNvCxnSpPr>
            <p:nvPr/>
          </p:nvCxnSpPr>
          <p:spPr bwMode="auto">
            <a:xfrm flipH="1">
              <a:off x="3101" y="2254"/>
              <a:ext cx="105" cy="13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21" name="AutoShape 86">
              <a:extLst>
                <a:ext uri="{FF2B5EF4-FFF2-40B4-BE49-F238E27FC236}">
                  <a16:creationId xmlns:a16="http://schemas.microsoft.com/office/drawing/2014/main" id="{21A84661-2529-8540-B457-64B4D09D3FD7}"/>
                </a:ext>
              </a:extLst>
            </p:cNvPr>
            <p:cNvCxnSpPr>
              <a:cxnSpLocks noChangeShapeType="1"/>
              <a:stCxn id="33803" idx="3"/>
              <a:endCxn id="33811" idx="6"/>
            </p:cNvCxnSpPr>
            <p:nvPr/>
          </p:nvCxnSpPr>
          <p:spPr bwMode="auto">
            <a:xfrm flipH="1">
              <a:off x="2915" y="2466"/>
              <a:ext cx="127" cy="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22" name="AutoShape 87">
              <a:extLst>
                <a:ext uri="{FF2B5EF4-FFF2-40B4-BE49-F238E27FC236}">
                  <a16:creationId xmlns:a16="http://schemas.microsoft.com/office/drawing/2014/main" id="{489CEECD-0654-4D45-AFEC-4DE572767875}"/>
                </a:ext>
              </a:extLst>
            </p:cNvPr>
            <p:cNvCxnSpPr>
              <a:cxnSpLocks noChangeShapeType="1"/>
              <a:stCxn id="33808" idx="7"/>
              <a:endCxn id="33804" idx="3"/>
            </p:cNvCxnSpPr>
            <p:nvPr/>
          </p:nvCxnSpPr>
          <p:spPr bwMode="auto">
            <a:xfrm flipV="1">
              <a:off x="2033" y="1493"/>
              <a:ext cx="104" cy="13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23" name="AutoShape 88">
              <a:extLst>
                <a:ext uri="{FF2B5EF4-FFF2-40B4-BE49-F238E27FC236}">
                  <a16:creationId xmlns:a16="http://schemas.microsoft.com/office/drawing/2014/main" id="{EE637F15-1245-114B-827A-A2CA3011E9EE}"/>
                </a:ext>
              </a:extLst>
            </p:cNvPr>
            <p:cNvCxnSpPr>
              <a:cxnSpLocks noChangeShapeType="1"/>
              <a:stCxn id="33804" idx="7"/>
              <a:endCxn id="33806" idx="2"/>
            </p:cNvCxnSpPr>
            <p:nvPr/>
          </p:nvCxnSpPr>
          <p:spPr bwMode="auto">
            <a:xfrm flipV="1">
              <a:off x="2197" y="1328"/>
              <a:ext cx="86" cy="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24" name="AutoShape 89">
              <a:extLst>
                <a:ext uri="{FF2B5EF4-FFF2-40B4-BE49-F238E27FC236}">
                  <a16:creationId xmlns:a16="http://schemas.microsoft.com/office/drawing/2014/main" id="{F41D6E84-E7F6-4F4D-8CF2-2751A4C43DCF}"/>
                </a:ext>
              </a:extLst>
            </p:cNvPr>
            <p:cNvCxnSpPr>
              <a:cxnSpLocks noChangeShapeType="1"/>
              <a:stCxn id="33801" idx="0"/>
              <a:endCxn id="33808" idx="3"/>
            </p:cNvCxnSpPr>
            <p:nvPr/>
          </p:nvCxnSpPr>
          <p:spPr bwMode="auto">
            <a:xfrm flipV="1">
              <a:off x="1962" y="1704"/>
              <a:ext cx="11" cy="1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25" name="AutoShape 90">
              <a:extLst>
                <a:ext uri="{FF2B5EF4-FFF2-40B4-BE49-F238E27FC236}">
                  <a16:creationId xmlns:a16="http://schemas.microsoft.com/office/drawing/2014/main" id="{DB65CE0E-1D95-7E4A-AA92-997A87271C5A}"/>
                </a:ext>
              </a:extLst>
            </p:cNvPr>
            <p:cNvCxnSpPr>
              <a:cxnSpLocks noChangeShapeType="1"/>
              <a:stCxn id="33809" idx="0"/>
              <a:endCxn id="33801" idx="4"/>
            </p:cNvCxnSpPr>
            <p:nvPr/>
          </p:nvCxnSpPr>
          <p:spPr bwMode="auto">
            <a:xfrm flipH="1" flipV="1">
              <a:off x="1962" y="1970"/>
              <a:ext cx="41" cy="11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26" name="AutoShape 91">
              <a:extLst>
                <a:ext uri="{FF2B5EF4-FFF2-40B4-BE49-F238E27FC236}">
                  <a16:creationId xmlns:a16="http://schemas.microsoft.com/office/drawing/2014/main" id="{C5F516A8-EFAE-C940-B14F-7E0501496F27}"/>
                </a:ext>
              </a:extLst>
            </p:cNvPr>
            <p:cNvCxnSpPr>
              <a:cxnSpLocks noChangeShapeType="1"/>
              <a:stCxn id="33805" idx="1"/>
              <a:endCxn id="33809" idx="5"/>
            </p:cNvCxnSpPr>
            <p:nvPr/>
          </p:nvCxnSpPr>
          <p:spPr bwMode="auto">
            <a:xfrm flipH="1" flipV="1">
              <a:off x="2033" y="2169"/>
              <a:ext cx="63" cy="13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27" name="AutoShape 92">
              <a:extLst>
                <a:ext uri="{FF2B5EF4-FFF2-40B4-BE49-F238E27FC236}">
                  <a16:creationId xmlns:a16="http://schemas.microsoft.com/office/drawing/2014/main" id="{ADF8A2DA-1DEB-6246-8FAB-C8422917543D}"/>
                </a:ext>
              </a:extLst>
            </p:cNvPr>
            <p:cNvCxnSpPr>
              <a:cxnSpLocks noChangeShapeType="1"/>
              <a:stCxn id="33810" idx="1"/>
              <a:endCxn id="33805" idx="5"/>
            </p:cNvCxnSpPr>
            <p:nvPr/>
          </p:nvCxnSpPr>
          <p:spPr bwMode="auto">
            <a:xfrm flipH="1" flipV="1">
              <a:off x="2156" y="2381"/>
              <a:ext cx="146" cy="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28" name="AutoShape 93">
              <a:extLst>
                <a:ext uri="{FF2B5EF4-FFF2-40B4-BE49-F238E27FC236}">
                  <a16:creationId xmlns:a16="http://schemas.microsoft.com/office/drawing/2014/main" id="{9EF42C64-289E-BD4A-8E12-912943454A95}"/>
                </a:ext>
              </a:extLst>
            </p:cNvPr>
            <p:cNvCxnSpPr>
              <a:cxnSpLocks noChangeShapeType="1"/>
              <a:stCxn id="33800" idx="2"/>
              <a:endCxn id="33810" idx="6"/>
            </p:cNvCxnSpPr>
            <p:nvPr/>
          </p:nvCxnSpPr>
          <p:spPr bwMode="auto">
            <a:xfrm flipH="1" flipV="1">
              <a:off x="2381" y="2512"/>
              <a:ext cx="190" cy="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29" name="AutoShape 94">
              <a:extLst>
                <a:ext uri="{FF2B5EF4-FFF2-40B4-BE49-F238E27FC236}">
                  <a16:creationId xmlns:a16="http://schemas.microsoft.com/office/drawing/2014/main" id="{5E5D534C-2ABE-D147-8B56-5EB40F001C49}"/>
                </a:ext>
              </a:extLst>
            </p:cNvPr>
            <p:cNvCxnSpPr>
              <a:cxnSpLocks noChangeShapeType="1"/>
              <a:stCxn id="33811" idx="3"/>
              <a:endCxn id="33800" idx="6"/>
            </p:cNvCxnSpPr>
            <p:nvPr/>
          </p:nvCxnSpPr>
          <p:spPr bwMode="auto">
            <a:xfrm flipH="1">
              <a:off x="2668" y="2592"/>
              <a:ext cx="168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830" name="Text Box 95">
              <a:extLst>
                <a:ext uri="{FF2B5EF4-FFF2-40B4-BE49-F238E27FC236}">
                  <a16:creationId xmlns:a16="http://schemas.microsoft.com/office/drawing/2014/main" id="{378B8A77-4BB7-4B41-BA4E-8A75EB3E5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728"/>
              <a:ext cx="389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Wingdings" pitchFamily="2" charset="2"/>
                <a:buNone/>
              </a:pPr>
              <a:r>
                <a:rPr lang="en-US" altLang="en-US"/>
                <a:t>c</a:t>
              </a:r>
              <a:r>
                <a:rPr lang="en-US" altLang="en-US" baseline="-25000"/>
                <a:t>0</a:t>
              </a:r>
            </a:p>
          </p:txBody>
        </p:sp>
      </p:grpSp>
      <p:sp>
        <p:nvSpPr>
          <p:cNvPr id="33797" name="Text Box 96">
            <a:extLst>
              <a:ext uri="{FF2B5EF4-FFF2-40B4-BE49-F238E27FC236}">
                <a16:creationId xmlns:a16="http://schemas.microsoft.com/office/drawing/2014/main" id="{810E6889-B7DF-E149-85C1-41FAE12A8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79438"/>
            <a:ext cx="7038975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Duplicator’s pebbling strategy: given explicitly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 dirty="0"/>
              <a:t> Note: for pebbling strategy, could have used the 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extended </a:t>
            </a:r>
            <a:r>
              <a:rPr lang="en-US" altLang="en-US" sz="2400" dirty="0" err="1"/>
              <a:t>Hanf</a:t>
            </a:r>
            <a:r>
              <a:rPr lang="en-US" altLang="en-US" sz="2400" dirty="0"/>
              <a:t> condition</a:t>
            </a:r>
            <a:endParaRPr lang="en-US" altLang="en-US" sz="2400" baseline="-25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baseline="-25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BAC45B9-F3A7-D048-985E-4AD5577C3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Difficulties in Original Proof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40BF5A6-5543-7949-8352-CEF268AFDC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Selection of graphs</a:t>
            </a:r>
          </a:p>
          <a:p>
            <a:pPr eaLnBrk="1" hangingPunct="1"/>
            <a:r>
              <a:rPr lang="en-US" altLang="en-US" dirty="0"/>
              <a:t>Duplicator’s coloring strategy</a:t>
            </a:r>
          </a:p>
          <a:p>
            <a:pPr eaLnBrk="1" hangingPunct="1"/>
            <a:r>
              <a:rPr lang="en-US" altLang="en-US" dirty="0"/>
              <a:t>Duplicator’s pebbling strategy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EE98BF2-197B-9C43-93EA-08367DD3B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Changing Rules of the Game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2B76FC4-A266-DF40-8662-5867089C1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/>
              <a:t>(c, r)-game over class S of graphs: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000" dirty="0"/>
              <a:t>Duplicator selects member of S to be G</a:t>
            </a:r>
            <a:r>
              <a:rPr lang="en-US" altLang="en-US" sz="2000" baseline="-25000" dirty="0"/>
              <a:t>0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000" dirty="0"/>
              <a:t>Duplicator selects member of S</a:t>
            </a:r>
            <a:r>
              <a:rPr lang="en-US" altLang="en-US" sz="2000" baseline="30000" dirty="0"/>
              <a:t>c</a:t>
            </a:r>
            <a:r>
              <a:rPr lang="en-US" altLang="en-US" sz="2000" dirty="0"/>
              <a:t> to be G</a:t>
            </a:r>
            <a:r>
              <a:rPr lang="en-US" altLang="en-US" sz="2000" baseline="-25000" dirty="0"/>
              <a:t>1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000" dirty="0"/>
              <a:t>Spoiler colors G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 with the c colors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000" dirty="0"/>
              <a:t>Duplicator colors G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with the c colors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000" dirty="0"/>
              <a:t>Spoiler and Duplicator play r-game on colored G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 and G</a:t>
            </a:r>
            <a:r>
              <a:rPr lang="en-US" altLang="en-US" sz="2000" baseline="-25000" dirty="0"/>
              <a:t>1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177EE85-FF58-3A41-90EC-60183FB58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Ajtai-Fagin Game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9D74DD0-2E58-2D4E-A382-03D89EB876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 err="1"/>
              <a:t>Ajtai</a:t>
            </a:r>
            <a:r>
              <a:rPr lang="en-US" altLang="en-US" sz="2000" dirty="0"/>
              <a:t>-Fagin (c, r)-game over class S of graphs: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2000" dirty="0"/>
              <a:t>Duplicator selects member of S to be G</a:t>
            </a:r>
            <a:r>
              <a:rPr lang="en-US" altLang="en-US" sz="2000" baseline="-25000" dirty="0"/>
              <a:t>0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2000" dirty="0"/>
              <a:t>Spoiler colors G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 with the c colors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2000" dirty="0"/>
              <a:t>Duplicator selects member of S</a:t>
            </a:r>
            <a:r>
              <a:rPr lang="en-US" altLang="en-US" sz="2000" baseline="30000" dirty="0"/>
              <a:t>c</a:t>
            </a:r>
            <a:r>
              <a:rPr lang="en-US" altLang="en-US" sz="2000" dirty="0"/>
              <a:t> to be G</a:t>
            </a:r>
            <a:r>
              <a:rPr lang="en-US" altLang="en-US" sz="2000" baseline="-25000" dirty="0"/>
              <a:t>1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2000" dirty="0"/>
              <a:t>Duplicator colors G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with the c colors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2000" dirty="0"/>
              <a:t>Spoiler and Duplicator play r-game on colored G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 and G</a:t>
            </a:r>
            <a:r>
              <a:rPr lang="en-US" altLang="en-US" sz="2000" baseline="-25000" dirty="0"/>
              <a:t>1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en-US" sz="2000" baseline="-25000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This game still characterizes monadic NP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b="1" dirty="0">
                <a:solidFill>
                  <a:srgbClr val="6600FF"/>
                </a:solidFill>
              </a:rPr>
              <a:t>Theorem</a:t>
            </a:r>
            <a:r>
              <a:rPr lang="en-US" altLang="en-US" sz="2800" dirty="0">
                <a:solidFill>
                  <a:srgbClr val="6600FF"/>
                </a:solidFill>
              </a:rPr>
              <a:t> (Ajtai and Fagin 1990): </a:t>
            </a:r>
            <a:r>
              <a:rPr lang="en-US" altLang="en-US" sz="2800" dirty="0">
                <a:solidFill>
                  <a:schemeClr val="tx2"/>
                </a:solidFill>
              </a:rPr>
              <a:t>S is in monadic NP if and only if there are c, r such that Spoiler has a winning strategy in the Ajtai-Fagin (c, r)-game over 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3D01856-3F35-C245-8F2D-0ECCD5B226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Descriptive Complexity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8590C1F-ED69-A841-879B-C0D4D7B11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830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dirty="0"/>
              <a:t>Examples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Which logic can capture a given property?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chemeClr val="hlink"/>
                </a:solidFill>
              </a:rPr>
              <a:t>First-order logic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chemeClr val="hlink"/>
                </a:solidFill>
              </a:rPr>
              <a:t>Fixpoint logic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chemeClr val="hlink"/>
                </a:solidFill>
              </a:rPr>
              <a:t>Second-order logic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In a given logic (say, first-order logic), how complex a formula is required to capture the property?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chemeClr val="hlink"/>
                </a:solidFill>
              </a:rPr>
              <a:t>Quantifier depth?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chemeClr val="hlink"/>
                </a:solidFill>
              </a:rPr>
              <a:t>How many quantifiers?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chemeClr val="hlink"/>
                </a:solidFill>
              </a:rPr>
              <a:t>How many variables?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7E3D-7980-43B4-B4CD-6B68D4CD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Ajtai-Fagin Game (contd.)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0FFF-AC15-4065-A417-BB717F70E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Ajtai and I used Ajtai-Fagin games to prove that directed s-t connectivity is not in monadic NP</a:t>
            </a:r>
          </a:p>
          <a:p>
            <a:r>
              <a:rPr lang="en-US" dirty="0"/>
              <a:t>We did not see how to use Fagin games to prove that directed s-t connectivity is not in monadic NP</a:t>
            </a:r>
          </a:p>
          <a:p>
            <a:r>
              <a:rPr lang="en-US" dirty="0"/>
              <a:t>Remark: undirected s-t connectivity is in monadic NP</a:t>
            </a:r>
          </a:p>
        </p:txBody>
      </p:sp>
    </p:spTree>
    <p:extLst>
      <p:ext uri="{BB962C8B-B14F-4D97-AF65-F5344CB8AC3E}">
        <p14:creationId xmlns:p14="http://schemas.microsoft.com/office/powerpoint/2010/main" val="183927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8D4FA13-64DB-BC44-A726-CD604B3F4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Ajtai-Fagin Game (contd.)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8821601-68A5-424A-9408-ED2981C62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/>
              <a:t>The Ajtai-Fagin game is “easier for Duplicator to win”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This makes our inexpressibility proofs easier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In fact, can prove (Fagin 1995) that in a precise sense, the game is easier for Duplicator to win (Spoiler requires more colors to win)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CA80-34C5-45C5-80F4-B53E5045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Moshe suggestion to 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40D7-4399-4F81-96B2-5AFDAA30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“Let’s </a:t>
            </a:r>
            <a:r>
              <a:rPr lang="en-US"/>
              <a:t>try to use </a:t>
            </a:r>
            <a:r>
              <a:rPr lang="en-US" dirty="0"/>
              <a:t>Ajtai-Fagin games to get an easier proof that connectivity is not in monadic NP”</a:t>
            </a:r>
          </a:p>
        </p:txBody>
      </p:sp>
    </p:spTree>
    <p:extLst>
      <p:ext uri="{BB962C8B-B14F-4D97-AF65-F5344CB8AC3E}">
        <p14:creationId xmlns:p14="http://schemas.microsoft.com/office/powerpoint/2010/main" val="2229705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FABB7E2-D2A4-E241-82BD-DE4B69BCC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Simpler Proof Using Our Tools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E034D4E-F714-5143-9B81-EA33038E5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6600FF"/>
                </a:solidFill>
              </a:rPr>
              <a:t>Theorem</a:t>
            </a:r>
            <a:r>
              <a:rPr lang="en-US" altLang="en-US" sz="2000" dirty="0">
                <a:solidFill>
                  <a:srgbClr val="6600FF"/>
                </a:solidFill>
              </a:rPr>
              <a:t>: </a:t>
            </a:r>
            <a:r>
              <a:rPr lang="en-US" altLang="en-US" sz="2000" dirty="0">
                <a:solidFill>
                  <a:schemeClr val="tx2"/>
                </a:solidFill>
              </a:rPr>
              <a:t>Connectivity is not in monadic NP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/>
              <a:t>Proof</a:t>
            </a:r>
            <a:r>
              <a:rPr lang="en-US" altLang="en-US" sz="2000" dirty="0"/>
              <a:t> (Fagin, Stockmeyer, and Vardi 1995): If in monadic NP, take c, r such that Spoiler wins Ajtai-Fagin (c, r)-game over the class of connected graphs.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/>
              <a:t>Find d as in </a:t>
            </a:r>
            <a:r>
              <a:rPr lang="en-US" altLang="en-US" sz="2000" dirty="0" err="1"/>
              <a:t>Hanf’s</a:t>
            </a:r>
            <a:r>
              <a:rPr lang="en-US" altLang="en-US" sz="2000" dirty="0"/>
              <a:t> Theorem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/>
              <a:t>Let G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 be “big” directed cycle; let Spoiler color G</a:t>
            </a:r>
            <a:r>
              <a:rPr lang="en-US" altLang="en-US" sz="2000" baseline="-25000" dirty="0"/>
              <a:t>0</a:t>
            </a:r>
          </a:p>
        </p:txBody>
      </p:sp>
      <p:grpSp>
        <p:nvGrpSpPr>
          <p:cNvPr id="99368" name="Group 40">
            <a:extLst>
              <a:ext uri="{FF2B5EF4-FFF2-40B4-BE49-F238E27FC236}">
                <a16:creationId xmlns:a16="http://schemas.microsoft.com/office/drawing/2014/main" id="{BC4FCE76-FBE1-F747-85AB-BFA0353303B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665663"/>
            <a:ext cx="2286000" cy="1887537"/>
            <a:chOff x="2064" y="2939"/>
            <a:chExt cx="1440" cy="1189"/>
          </a:xfrm>
        </p:grpSpPr>
        <p:sp>
          <p:nvSpPr>
            <p:cNvPr id="38928" name="Oval 6">
              <a:extLst>
                <a:ext uri="{FF2B5EF4-FFF2-40B4-BE49-F238E27FC236}">
                  <a16:creationId xmlns:a16="http://schemas.microsoft.com/office/drawing/2014/main" id="{43A480C4-7756-6147-AB2F-6E7975A2B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3365"/>
              <a:ext cx="84" cy="86"/>
            </a:xfrm>
            <a:prstGeom prst="ellipse">
              <a:avLst/>
            </a:prstGeom>
            <a:solidFill>
              <a:srgbClr val="00FF00"/>
            </a:solidFill>
            <a:ln w="25400" algn="ctr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8929" name="Oval 7">
              <a:extLst>
                <a:ext uri="{FF2B5EF4-FFF2-40B4-BE49-F238E27FC236}">
                  <a16:creationId xmlns:a16="http://schemas.microsoft.com/office/drawing/2014/main" id="{28372BD7-1811-2943-8881-8E5BC42E7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" y="4042"/>
              <a:ext cx="83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8930" name="Oval 8">
              <a:extLst>
                <a:ext uri="{FF2B5EF4-FFF2-40B4-BE49-F238E27FC236}">
                  <a16:creationId xmlns:a16="http://schemas.microsoft.com/office/drawing/2014/main" id="{0F5E8333-4F5A-8449-B589-A7A3FA4A1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365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8931" name="Oval 10">
              <a:extLst>
                <a:ext uri="{FF2B5EF4-FFF2-40B4-BE49-F238E27FC236}">
                  <a16:creationId xmlns:a16="http://schemas.microsoft.com/office/drawing/2014/main" id="{363A5BDD-D555-2543-80FF-5916D12E5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" y="3872"/>
              <a:ext cx="83" cy="87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8932" name="Oval 12">
              <a:extLst>
                <a:ext uri="{FF2B5EF4-FFF2-40B4-BE49-F238E27FC236}">
                  <a16:creationId xmlns:a16="http://schemas.microsoft.com/office/drawing/2014/main" id="{B381AAA6-73AD-A143-95BD-317E4047A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3788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8933" name="Oval 15">
              <a:extLst>
                <a:ext uri="{FF2B5EF4-FFF2-40B4-BE49-F238E27FC236}">
                  <a16:creationId xmlns:a16="http://schemas.microsoft.com/office/drawing/2014/main" id="{D5572321-3F8A-DB46-9F10-8A45ED568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3111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8934" name="Oval 16">
              <a:extLst>
                <a:ext uri="{FF2B5EF4-FFF2-40B4-BE49-F238E27FC236}">
                  <a16:creationId xmlns:a16="http://schemas.microsoft.com/office/drawing/2014/main" id="{9B9F5BFD-D724-1E43-9CED-7A0AB764E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3576"/>
              <a:ext cx="84" cy="87"/>
            </a:xfrm>
            <a:prstGeom prst="ellipse">
              <a:avLst/>
            </a:prstGeom>
            <a:solidFill>
              <a:srgbClr val="00FF00"/>
            </a:solidFill>
            <a:ln w="25400" algn="ctr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8935" name="Oval 17">
              <a:extLst>
                <a:ext uri="{FF2B5EF4-FFF2-40B4-BE49-F238E27FC236}">
                  <a16:creationId xmlns:a16="http://schemas.microsoft.com/office/drawing/2014/main" id="{91DDAB7B-1EF3-6A46-8CE3-A3C1786A1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3957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8936" name="Oval 18">
              <a:extLst>
                <a:ext uri="{FF2B5EF4-FFF2-40B4-BE49-F238E27FC236}">
                  <a16:creationId xmlns:a16="http://schemas.microsoft.com/office/drawing/2014/main" id="{16F4D913-4B7A-4E4F-80D5-772F15C0B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3999"/>
              <a:ext cx="84" cy="87"/>
            </a:xfrm>
            <a:prstGeom prst="ellipse">
              <a:avLst/>
            </a:prstGeom>
            <a:solidFill>
              <a:schemeClr val="hlink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8937" name="Oval 19">
              <a:extLst>
                <a:ext uri="{FF2B5EF4-FFF2-40B4-BE49-F238E27FC236}">
                  <a16:creationId xmlns:a16="http://schemas.microsoft.com/office/drawing/2014/main" id="{AFAC630E-618C-2943-91EA-97C2BB103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" y="3069"/>
              <a:ext cx="84" cy="86"/>
            </a:xfrm>
            <a:prstGeom prst="ellipse">
              <a:avLst/>
            </a:prstGeom>
            <a:solidFill>
              <a:srgbClr val="00FF00"/>
            </a:solidFill>
            <a:ln w="25400" algn="ctr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8938" name="Oval 20">
              <a:extLst>
                <a:ext uri="{FF2B5EF4-FFF2-40B4-BE49-F238E27FC236}">
                  <a16:creationId xmlns:a16="http://schemas.microsoft.com/office/drawing/2014/main" id="{C7E7609C-1474-7645-BD5B-9AE8541BC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" y="3661"/>
              <a:ext cx="84" cy="86"/>
            </a:xfrm>
            <a:prstGeom prst="ellipse">
              <a:avLst/>
            </a:prstGeom>
            <a:solidFill>
              <a:srgbClr val="00FF00"/>
            </a:solidFill>
            <a:ln w="25400" algn="ctr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38939" name="AutoShape 24">
              <a:extLst>
                <a:ext uri="{FF2B5EF4-FFF2-40B4-BE49-F238E27FC236}">
                  <a16:creationId xmlns:a16="http://schemas.microsoft.com/office/drawing/2014/main" id="{85619A10-227A-4E41-B9AB-B4527804942F}"/>
                </a:ext>
              </a:extLst>
            </p:cNvPr>
            <p:cNvCxnSpPr>
              <a:cxnSpLocks noChangeShapeType="1"/>
              <a:stCxn id="38920" idx="5"/>
            </p:cNvCxnSpPr>
            <p:nvPr/>
          </p:nvCxnSpPr>
          <p:spPr bwMode="auto">
            <a:xfrm>
              <a:off x="3245" y="2939"/>
              <a:ext cx="93" cy="13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40" name="AutoShape 25">
              <a:extLst>
                <a:ext uri="{FF2B5EF4-FFF2-40B4-BE49-F238E27FC236}">
                  <a16:creationId xmlns:a16="http://schemas.microsoft.com/office/drawing/2014/main" id="{CC0FB6A3-6DFE-1841-9913-D4F3F7C52643}"/>
                </a:ext>
              </a:extLst>
            </p:cNvPr>
            <p:cNvCxnSpPr>
              <a:cxnSpLocks noChangeShapeType="1"/>
              <a:stCxn id="38937" idx="5"/>
              <a:endCxn id="38928" idx="0"/>
            </p:cNvCxnSpPr>
            <p:nvPr/>
          </p:nvCxnSpPr>
          <p:spPr bwMode="auto">
            <a:xfrm>
              <a:off x="3410" y="3150"/>
              <a:ext cx="52" cy="20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41" name="AutoShape 26">
              <a:extLst>
                <a:ext uri="{FF2B5EF4-FFF2-40B4-BE49-F238E27FC236}">
                  <a16:creationId xmlns:a16="http://schemas.microsoft.com/office/drawing/2014/main" id="{ED7FA2CB-DBBA-674D-B1E1-AF88362BCB49}"/>
                </a:ext>
              </a:extLst>
            </p:cNvPr>
            <p:cNvCxnSpPr>
              <a:cxnSpLocks noChangeShapeType="1"/>
              <a:stCxn id="38928" idx="4"/>
              <a:endCxn id="38938" idx="7"/>
            </p:cNvCxnSpPr>
            <p:nvPr/>
          </p:nvCxnSpPr>
          <p:spPr bwMode="auto">
            <a:xfrm flipH="1">
              <a:off x="3410" y="3459"/>
              <a:ext cx="52" cy="20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42" name="AutoShape 27">
              <a:extLst>
                <a:ext uri="{FF2B5EF4-FFF2-40B4-BE49-F238E27FC236}">
                  <a16:creationId xmlns:a16="http://schemas.microsoft.com/office/drawing/2014/main" id="{D9703BA5-7BD7-4443-A78C-6D6FA1940D17}"/>
                </a:ext>
              </a:extLst>
            </p:cNvPr>
            <p:cNvCxnSpPr>
              <a:cxnSpLocks noChangeShapeType="1"/>
              <a:stCxn id="38938" idx="3"/>
              <a:endCxn id="38931" idx="7"/>
            </p:cNvCxnSpPr>
            <p:nvPr/>
          </p:nvCxnSpPr>
          <p:spPr bwMode="auto">
            <a:xfrm flipH="1">
              <a:off x="3245" y="3742"/>
              <a:ext cx="105" cy="13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43" name="AutoShape 28">
              <a:extLst>
                <a:ext uri="{FF2B5EF4-FFF2-40B4-BE49-F238E27FC236}">
                  <a16:creationId xmlns:a16="http://schemas.microsoft.com/office/drawing/2014/main" id="{13B039D1-2D0D-9F4C-835C-CAD851230E93}"/>
                </a:ext>
              </a:extLst>
            </p:cNvPr>
            <p:cNvCxnSpPr>
              <a:cxnSpLocks noChangeShapeType="1"/>
              <a:stCxn id="38931" idx="3"/>
              <a:endCxn id="38936" idx="6"/>
            </p:cNvCxnSpPr>
            <p:nvPr/>
          </p:nvCxnSpPr>
          <p:spPr bwMode="auto">
            <a:xfrm flipH="1">
              <a:off x="3060" y="3954"/>
              <a:ext cx="126" cy="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44" name="AutoShape 29">
              <a:extLst>
                <a:ext uri="{FF2B5EF4-FFF2-40B4-BE49-F238E27FC236}">
                  <a16:creationId xmlns:a16="http://schemas.microsoft.com/office/drawing/2014/main" id="{B86226D9-C1AE-524B-8949-EBD4D72A0876}"/>
                </a:ext>
              </a:extLst>
            </p:cNvPr>
            <p:cNvCxnSpPr>
              <a:cxnSpLocks noChangeShapeType="1"/>
              <a:stCxn id="38933" idx="7"/>
              <a:endCxn id="38921" idx="3"/>
            </p:cNvCxnSpPr>
            <p:nvPr/>
          </p:nvCxnSpPr>
          <p:spPr bwMode="auto">
            <a:xfrm flipV="1">
              <a:off x="2177" y="2981"/>
              <a:ext cx="104" cy="13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45" name="AutoShape 31">
              <a:extLst>
                <a:ext uri="{FF2B5EF4-FFF2-40B4-BE49-F238E27FC236}">
                  <a16:creationId xmlns:a16="http://schemas.microsoft.com/office/drawing/2014/main" id="{2D66BB39-3025-6448-A32F-B9EED89B1D38}"/>
                </a:ext>
              </a:extLst>
            </p:cNvPr>
            <p:cNvCxnSpPr>
              <a:cxnSpLocks noChangeShapeType="1"/>
              <a:stCxn id="38930" idx="0"/>
              <a:endCxn id="38933" idx="3"/>
            </p:cNvCxnSpPr>
            <p:nvPr/>
          </p:nvCxnSpPr>
          <p:spPr bwMode="auto">
            <a:xfrm flipV="1">
              <a:off x="2106" y="3192"/>
              <a:ext cx="11" cy="16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46" name="AutoShape 32">
              <a:extLst>
                <a:ext uri="{FF2B5EF4-FFF2-40B4-BE49-F238E27FC236}">
                  <a16:creationId xmlns:a16="http://schemas.microsoft.com/office/drawing/2014/main" id="{DF10E26F-18BD-C242-B99E-0A598B51B75F}"/>
                </a:ext>
              </a:extLst>
            </p:cNvPr>
            <p:cNvCxnSpPr>
              <a:cxnSpLocks noChangeShapeType="1"/>
              <a:stCxn id="38934" idx="0"/>
              <a:endCxn id="38930" idx="4"/>
            </p:cNvCxnSpPr>
            <p:nvPr/>
          </p:nvCxnSpPr>
          <p:spPr bwMode="auto">
            <a:xfrm flipH="1" flipV="1">
              <a:off x="2106" y="3459"/>
              <a:ext cx="41" cy="1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47" name="AutoShape 33">
              <a:extLst>
                <a:ext uri="{FF2B5EF4-FFF2-40B4-BE49-F238E27FC236}">
                  <a16:creationId xmlns:a16="http://schemas.microsoft.com/office/drawing/2014/main" id="{3AF70B57-ECF3-AC4C-A5F7-D084E90FFA23}"/>
                </a:ext>
              </a:extLst>
            </p:cNvPr>
            <p:cNvCxnSpPr>
              <a:cxnSpLocks noChangeShapeType="1"/>
              <a:stCxn id="38932" idx="1"/>
              <a:endCxn id="38934" idx="5"/>
            </p:cNvCxnSpPr>
            <p:nvPr/>
          </p:nvCxnSpPr>
          <p:spPr bwMode="auto">
            <a:xfrm flipH="1" flipV="1">
              <a:off x="2177" y="3658"/>
              <a:ext cx="63" cy="13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48" name="AutoShape 34">
              <a:extLst>
                <a:ext uri="{FF2B5EF4-FFF2-40B4-BE49-F238E27FC236}">
                  <a16:creationId xmlns:a16="http://schemas.microsoft.com/office/drawing/2014/main" id="{9B21E9BD-7A2F-1C40-B5D9-E219ADF9E629}"/>
                </a:ext>
              </a:extLst>
            </p:cNvPr>
            <p:cNvCxnSpPr>
              <a:cxnSpLocks noChangeShapeType="1"/>
              <a:stCxn id="38935" idx="1"/>
              <a:endCxn id="38932" idx="5"/>
            </p:cNvCxnSpPr>
            <p:nvPr/>
          </p:nvCxnSpPr>
          <p:spPr bwMode="auto">
            <a:xfrm flipH="1" flipV="1">
              <a:off x="2300" y="3869"/>
              <a:ext cx="146" cy="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49" name="AutoShape 35">
              <a:extLst>
                <a:ext uri="{FF2B5EF4-FFF2-40B4-BE49-F238E27FC236}">
                  <a16:creationId xmlns:a16="http://schemas.microsoft.com/office/drawing/2014/main" id="{34F02508-787C-A44A-A00C-81B51750660E}"/>
                </a:ext>
              </a:extLst>
            </p:cNvPr>
            <p:cNvCxnSpPr>
              <a:cxnSpLocks noChangeShapeType="1"/>
              <a:stCxn id="38929" idx="2"/>
              <a:endCxn id="38935" idx="6"/>
            </p:cNvCxnSpPr>
            <p:nvPr/>
          </p:nvCxnSpPr>
          <p:spPr bwMode="auto">
            <a:xfrm flipH="1" flipV="1">
              <a:off x="2526" y="4000"/>
              <a:ext cx="188" cy="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50" name="AutoShape 36">
              <a:extLst>
                <a:ext uri="{FF2B5EF4-FFF2-40B4-BE49-F238E27FC236}">
                  <a16:creationId xmlns:a16="http://schemas.microsoft.com/office/drawing/2014/main" id="{AB888EAA-C8D2-A345-970B-B0937E8188A1}"/>
                </a:ext>
              </a:extLst>
            </p:cNvPr>
            <p:cNvCxnSpPr>
              <a:cxnSpLocks noChangeShapeType="1"/>
              <a:stCxn id="38936" idx="3"/>
              <a:endCxn id="38929" idx="6"/>
            </p:cNvCxnSpPr>
            <p:nvPr/>
          </p:nvCxnSpPr>
          <p:spPr bwMode="auto">
            <a:xfrm flipH="1">
              <a:off x="2813" y="4081"/>
              <a:ext cx="167" cy="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9369" name="Group 41">
            <a:extLst>
              <a:ext uri="{FF2B5EF4-FFF2-40B4-BE49-F238E27FC236}">
                <a16:creationId xmlns:a16="http://schemas.microsoft.com/office/drawing/2014/main" id="{4337EA60-C0F4-2446-BE0D-FFE56639287A}"/>
              </a:ext>
            </a:extLst>
          </p:cNvPr>
          <p:cNvGrpSpPr>
            <a:grpSpLocks/>
          </p:cNvGrpSpPr>
          <p:nvPr/>
        </p:nvGrpSpPr>
        <p:grpSpPr bwMode="auto">
          <a:xfrm>
            <a:off x="3602038" y="4267200"/>
            <a:ext cx="1568450" cy="473075"/>
            <a:chOff x="2269" y="2688"/>
            <a:chExt cx="988" cy="298"/>
          </a:xfrm>
        </p:grpSpPr>
        <p:sp>
          <p:nvSpPr>
            <p:cNvPr id="38919" name="Oval 5">
              <a:extLst>
                <a:ext uri="{FF2B5EF4-FFF2-40B4-BE49-F238E27FC236}">
                  <a16:creationId xmlns:a16="http://schemas.microsoft.com/office/drawing/2014/main" id="{E31DB987-F933-5E45-8AD7-2EBCC768A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" y="2688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8920" name="Oval 9">
              <a:extLst>
                <a:ext uri="{FF2B5EF4-FFF2-40B4-BE49-F238E27FC236}">
                  <a16:creationId xmlns:a16="http://schemas.microsoft.com/office/drawing/2014/main" id="{9FF0FAAE-41DE-5349-B544-070AA8E52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" y="2857"/>
              <a:ext cx="83" cy="87"/>
            </a:xfrm>
            <a:prstGeom prst="ellipse">
              <a:avLst/>
            </a:prstGeom>
            <a:solidFill>
              <a:schemeClr val="hlink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8921" name="Oval 11">
              <a:extLst>
                <a:ext uri="{FF2B5EF4-FFF2-40B4-BE49-F238E27FC236}">
                  <a16:creationId xmlns:a16="http://schemas.microsoft.com/office/drawing/2014/main" id="{0B3D7590-8EE8-7A45-87B0-11D5181E7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900"/>
              <a:ext cx="84" cy="86"/>
            </a:xfrm>
            <a:prstGeom prst="ellipse">
              <a:avLst/>
            </a:prstGeom>
            <a:solidFill>
              <a:srgbClr val="00FF00"/>
            </a:solidFill>
            <a:ln w="25400" algn="ctr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8922" name="Oval 13">
              <a:extLst>
                <a:ext uri="{FF2B5EF4-FFF2-40B4-BE49-F238E27FC236}">
                  <a16:creationId xmlns:a16="http://schemas.microsoft.com/office/drawing/2014/main" id="{8191DB0C-7C2E-3844-8450-BDB51B07C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2773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8923" name="Oval 14">
              <a:extLst>
                <a:ext uri="{FF2B5EF4-FFF2-40B4-BE49-F238E27FC236}">
                  <a16:creationId xmlns:a16="http://schemas.microsoft.com/office/drawing/2014/main" id="{78BB4207-04FF-2145-9875-F58A1000F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2730"/>
              <a:ext cx="84" cy="87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38924" name="AutoShape 21">
              <a:extLst>
                <a:ext uri="{FF2B5EF4-FFF2-40B4-BE49-F238E27FC236}">
                  <a16:creationId xmlns:a16="http://schemas.microsoft.com/office/drawing/2014/main" id="{9D3A144A-CF1F-3648-92C5-D9189E46A03A}"/>
                </a:ext>
              </a:extLst>
            </p:cNvPr>
            <p:cNvCxnSpPr>
              <a:cxnSpLocks noChangeShapeType="1"/>
              <a:stCxn id="38922" idx="7"/>
              <a:endCxn id="38919" idx="2"/>
            </p:cNvCxnSpPr>
            <p:nvPr/>
          </p:nvCxnSpPr>
          <p:spPr bwMode="auto">
            <a:xfrm flipV="1">
              <a:off x="2506" y="2731"/>
              <a:ext cx="166" cy="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5" name="AutoShape 22">
              <a:extLst>
                <a:ext uri="{FF2B5EF4-FFF2-40B4-BE49-F238E27FC236}">
                  <a16:creationId xmlns:a16="http://schemas.microsoft.com/office/drawing/2014/main" id="{3A3DDAE2-849D-2447-A3F1-12A1053D3018}"/>
                </a:ext>
              </a:extLst>
            </p:cNvPr>
            <p:cNvCxnSpPr>
              <a:cxnSpLocks noChangeShapeType="1"/>
              <a:stCxn id="38919" idx="6"/>
              <a:endCxn id="38923" idx="1"/>
            </p:cNvCxnSpPr>
            <p:nvPr/>
          </p:nvCxnSpPr>
          <p:spPr bwMode="auto">
            <a:xfrm>
              <a:off x="2772" y="2731"/>
              <a:ext cx="167" cy="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6" name="AutoShape 23">
              <a:extLst>
                <a:ext uri="{FF2B5EF4-FFF2-40B4-BE49-F238E27FC236}">
                  <a16:creationId xmlns:a16="http://schemas.microsoft.com/office/drawing/2014/main" id="{6A7CDAC7-A28C-4B49-AC5B-AB328C9D1875}"/>
                </a:ext>
              </a:extLst>
            </p:cNvPr>
            <p:cNvCxnSpPr>
              <a:cxnSpLocks noChangeShapeType="1"/>
              <a:stCxn id="38923" idx="6"/>
              <a:endCxn id="38920" idx="1"/>
            </p:cNvCxnSpPr>
            <p:nvPr/>
          </p:nvCxnSpPr>
          <p:spPr bwMode="auto">
            <a:xfrm>
              <a:off x="3019" y="2774"/>
              <a:ext cx="167" cy="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7" name="AutoShape 30">
              <a:extLst>
                <a:ext uri="{FF2B5EF4-FFF2-40B4-BE49-F238E27FC236}">
                  <a16:creationId xmlns:a16="http://schemas.microsoft.com/office/drawing/2014/main" id="{9BC83CB2-3CE4-4841-8471-004ECC10B952}"/>
                </a:ext>
              </a:extLst>
            </p:cNvPr>
            <p:cNvCxnSpPr>
              <a:cxnSpLocks noChangeShapeType="1"/>
              <a:stCxn id="38921" idx="7"/>
              <a:endCxn id="38922" idx="2"/>
            </p:cNvCxnSpPr>
            <p:nvPr/>
          </p:nvCxnSpPr>
          <p:spPr bwMode="auto">
            <a:xfrm flipV="1">
              <a:off x="2341" y="2816"/>
              <a:ext cx="85" cy="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9366" name="Text Box 38">
            <a:extLst>
              <a:ext uri="{FF2B5EF4-FFF2-40B4-BE49-F238E27FC236}">
                <a16:creationId xmlns:a16="http://schemas.microsoft.com/office/drawing/2014/main" id="{4CF16B53-37F6-1C44-BF72-B78BBCE82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343400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6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>
            <a:extLst>
              <a:ext uri="{FF2B5EF4-FFF2-40B4-BE49-F238E27FC236}">
                <a16:creationId xmlns:a16="http://schemas.microsoft.com/office/drawing/2014/main" id="{30B507EA-F736-A04B-A879-FFBD1EA61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9600"/>
            <a:ext cx="71278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Since G</a:t>
            </a:r>
            <a:r>
              <a:rPr lang="en-US" altLang="en-US" sz="2800" baseline="-25000">
                <a:latin typeface="Arial" panose="020B0604020202020204" pitchFamily="34" charset="0"/>
              </a:rPr>
              <a:t>0</a:t>
            </a:r>
            <a:r>
              <a:rPr lang="en-US" altLang="en-US" sz="2800">
                <a:latin typeface="Arial" panose="020B0604020202020204" pitchFamily="34" charset="0"/>
              </a:rPr>
              <a:t> is big, there are two points a and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at least 2d apart with the same d-type</a:t>
            </a:r>
          </a:p>
        </p:txBody>
      </p:sp>
      <p:sp>
        <p:nvSpPr>
          <p:cNvPr id="39939" name="Text Box 6">
            <a:extLst>
              <a:ext uri="{FF2B5EF4-FFF2-40B4-BE49-F238E27FC236}">
                <a16:creationId xmlns:a16="http://schemas.microsoft.com/office/drawing/2014/main" id="{D99AD3A1-20EE-7946-825C-C4320F117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3413" y="2387600"/>
            <a:ext cx="595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G</a:t>
            </a:r>
            <a:r>
              <a:rPr lang="en-US" altLang="en-US" sz="2800" baseline="-25000"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148527" name="Group 47">
            <a:extLst>
              <a:ext uri="{FF2B5EF4-FFF2-40B4-BE49-F238E27FC236}">
                <a16:creationId xmlns:a16="http://schemas.microsoft.com/office/drawing/2014/main" id="{394B3D2C-785B-EE43-8B36-2D2AA6834B53}"/>
              </a:ext>
            </a:extLst>
          </p:cNvPr>
          <p:cNvGrpSpPr>
            <a:grpSpLocks/>
          </p:cNvGrpSpPr>
          <p:nvPr/>
        </p:nvGrpSpPr>
        <p:grpSpPr bwMode="auto">
          <a:xfrm>
            <a:off x="4657725" y="2047875"/>
            <a:ext cx="369888" cy="1077913"/>
            <a:chOff x="3101" y="1451"/>
            <a:chExt cx="259" cy="727"/>
          </a:xfrm>
        </p:grpSpPr>
        <p:sp>
          <p:nvSpPr>
            <p:cNvPr id="39973" name="Oval 8">
              <a:extLst>
                <a:ext uri="{FF2B5EF4-FFF2-40B4-BE49-F238E27FC236}">
                  <a16:creationId xmlns:a16="http://schemas.microsoft.com/office/drawing/2014/main" id="{2451187F-9C1B-B64D-9FD1-FE4C30FCA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877"/>
              <a:ext cx="84" cy="86"/>
            </a:xfrm>
            <a:prstGeom prst="ellipse">
              <a:avLst/>
            </a:prstGeom>
            <a:solidFill>
              <a:srgbClr val="00FF00"/>
            </a:solidFill>
            <a:ln w="25400" algn="ctr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9974" name="Oval 17">
              <a:extLst>
                <a:ext uri="{FF2B5EF4-FFF2-40B4-BE49-F238E27FC236}">
                  <a16:creationId xmlns:a16="http://schemas.microsoft.com/office/drawing/2014/main" id="{C3E24FC9-FED0-F849-BF91-F8C8F460B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1581"/>
              <a:ext cx="84" cy="86"/>
            </a:xfrm>
            <a:prstGeom prst="ellipse">
              <a:avLst/>
            </a:prstGeom>
            <a:solidFill>
              <a:srgbClr val="00FF00"/>
            </a:solidFill>
            <a:ln w="25400" algn="ctr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39975" name="AutoShape 19">
              <a:extLst>
                <a:ext uri="{FF2B5EF4-FFF2-40B4-BE49-F238E27FC236}">
                  <a16:creationId xmlns:a16="http://schemas.microsoft.com/office/drawing/2014/main" id="{21A74D6F-7B6E-A84D-9651-198440823DD3}"/>
                </a:ext>
              </a:extLst>
            </p:cNvPr>
            <p:cNvCxnSpPr>
              <a:cxnSpLocks noChangeShapeType="1"/>
              <a:stCxn id="39955" idx="5"/>
            </p:cNvCxnSpPr>
            <p:nvPr/>
          </p:nvCxnSpPr>
          <p:spPr bwMode="auto">
            <a:xfrm>
              <a:off x="3101" y="1451"/>
              <a:ext cx="93" cy="13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76" name="AutoShape 20">
              <a:extLst>
                <a:ext uri="{FF2B5EF4-FFF2-40B4-BE49-F238E27FC236}">
                  <a16:creationId xmlns:a16="http://schemas.microsoft.com/office/drawing/2014/main" id="{071D4A74-9E5F-0444-8110-60BFA4A63B38}"/>
                </a:ext>
              </a:extLst>
            </p:cNvPr>
            <p:cNvCxnSpPr>
              <a:cxnSpLocks noChangeShapeType="1"/>
              <a:stCxn id="39974" idx="5"/>
              <a:endCxn id="39973" idx="0"/>
            </p:cNvCxnSpPr>
            <p:nvPr/>
          </p:nvCxnSpPr>
          <p:spPr bwMode="auto">
            <a:xfrm>
              <a:off x="3266" y="1662"/>
              <a:ext cx="52" cy="20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77" name="AutoShape 21">
              <a:extLst>
                <a:ext uri="{FF2B5EF4-FFF2-40B4-BE49-F238E27FC236}">
                  <a16:creationId xmlns:a16="http://schemas.microsoft.com/office/drawing/2014/main" id="{793E7060-DF8C-8A42-86E7-B3E1D1035FD5}"/>
                </a:ext>
              </a:extLst>
            </p:cNvPr>
            <p:cNvCxnSpPr>
              <a:cxnSpLocks noChangeShapeType="1"/>
              <a:stCxn id="39973" idx="4"/>
              <a:endCxn id="39948" idx="7"/>
            </p:cNvCxnSpPr>
            <p:nvPr/>
          </p:nvCxnSpPr>
          <p:spPr bwMode="auto">
            <a:xfrm flipH="1">
              <a:off x="3266" y="1971"/>
              <a:ext cx="52" cy="20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8526" name="Group 46">
            <a:extLst>
              <a:ext uri="{FF2B5EF4-FFF2-40B4-BE49-F238E27FC236}">
                <a16:creationId xmlns:a16="http://schemas.microsoft.com/office/drawing/2014/main" id="{48708130-C90E-7B4A-B9B1-A90ECEBEA29F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109788"/>
            <a:ext cx="546100" cy="1454150"/>
            <a:chOff x="1920" y="1493"/>
            <a:chExt cx="382" cy="981"/>
          </a:xfrm>
        </p:grpSpPr>
        <p:sp>
          <p:nvSpPr>
            <p:cNvPr id="39964" name="Oval 10">
              <a:extLst>
                <a:ext uri="{FF2B5EF4-FFF2-40B4-BE49-F238E27FC236}">
                  <a16:creationId xmlns:a16="http://schemas.microsoft.com/office/drawing/2014/main" id="{A8685189-2AF0-9F4E-8937-91AA1098B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877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9965" name="Oval 12">
              <a:extLst>
                <a:ext uri="{FF2B5EF4-FFF2-40B4-BE49-F238E27FC236}">
                  <a16:creationId xmlns:a16="http://schemas.microsoft.com/office/drawing/2014/main" id="{BAA8BFE2-B2DC-AF48-A942-C2E942A3F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2300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9966" name="Oval 13">
              <a:extLst>
                <a:ext uri="{FF2B5EF4-FFF2-40B4-BE49-F238E27FC236}">
                  <a16:creationId xmlns:a16="http://schemas.microsoft.com/office/drawing/2014/main" id="{7B375184-0017-ED4F-BB43-7926115D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1623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9967" name="Oval 14">
              <a:extLst>
                <a:ext uri="{FF2B5EF4-FFF2-40B4-BE49-F238E27FC236}">
                  <a16:creationId xmlns:a16="http://schemas.microsoft.com/office/drawing/2014/main" id="{93F0C6E4-7212-CB45-9C96-BDA69799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2088"/>
              <a:ext cx="84" cy="87"/>
            </a:xfrm>
            <a:prstGeom prst="ellipse">
              <a:avLst/>
            </a:prstGeom>
            <a:solidFill>
              <a:srgbClr val="00FF00"/>
            </a:solidFill>
            <a:ln w="25400" algn="ctr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39968" name="AutoShape 24">
              <a:extLst>
                <a:ext uri="{FF2B5EF4-FFF2-40B4-BE49-F238E27FC236}">
                  <a16:creationId xmlns:a16="http://schemas.microsoft.com/office/drawing/2014/main" id="{315E6ECF-3493-5440-B836-AE780C2DB956}"/>
                </a:ext>
              </a:extLst>
            </p:cNvPr>
            <p:cNvCxnSpPr>
              <a:cxnSpLocks noChangeShapeType="1"/>
              <a:stCxn id="39966" idx="7"/>
              <a:endCxn id="39956" idx="3"/>
            </p:cNvCxnSpPr>
            <p:nvPr/>
          </p:nvCxnSpPr>
          <p:spPr bwMode="auto">
            <a:xfrm flipV="1">
              <a:off x="2033" y="1493"/>
              <a:ext cx="104" cy="13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69" name="AutoShape 25">
              <a:extLst>
                <a:ext uri="{FF2B5EF4-FFF2-40B4-BE49-F238E27FC236}">
                  <a16:creationId xmlns:a16="http://schemas.microsoft.com/office/drawing/2014/main" id="{EC8E9037-2E33-A04B-B420-F58501F1FBB8}"/>
                </a:ext>
              </a:extLst>
            </p:cNvPr>
            <p:cNvCxnSpPr>
              <a:cxnSpLocks noChangeShapeType="1"/>
              <a:stCxn id="39964" idx="0"/>
              <a:endCxn id="39966" idx="3"/>
            </p:cNvCxnSpPr>
            <p:nvPr/>
          </p:nvCxnSpPr>
          <p:spPr bwMode="auto">
            <a:xfrm flipV="1">
              <a:off x="1962" y="1704"/>
              <a:ext cx="11" cy="16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70" name="AutoShape 26">
              <a:extLst>
                <a:ext uri="{FF2B5EF4-FFF2-40B4-BE49-F238E27FC236}">
                  <a16:creationId xmlns:a16="http://schemas.microsoft.com/office/drawing/2014/main" id="{A9AFA5B1-60EA-484F-8235-F15B58F72DB1}"/>
                </a:ext>
              </a:extLst>
            </p:cNvPr>
            <p:cNvCxnSpPr>
              <a:cxnSpLocks noChangeShapeType="1"/>
              <a:stCxn id="39967" idx="0"/>
              <a:endCxn id="39964" idx="4"/>
            </p:cNvCxnSpPr>
            <p:nvPr/>
          </p:nvCxnSpPr>
          <p:spPr bwMode="auto">
            <a:xfrm flipH="1" flipV="1">
              <a:off x="1962" y="1971"/>
              <a:ext cx="41" cy="1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71" name="AutoShape 27">
              <a:extLst>
                <a:ext uri="{FF2B5EF4-FFF2-40B4-BE49-F238E27FC236}">
                  <a16:creationId xmlns:a16="http://schemas.microsoft.com/office/drawing/2014/main" id="{866012C9-0E9F-CC42-B6FD-688E7589F428}"/>
                </a:ext>
              </a:extLst>
            </p:cNvPr>
            <p:cNvCxnSpPr>
              <a:cxnSpLocks noChangeShapeType="1"/>
              <a:stCxn id="39965" idx="1"/>
              <a:endCxn id="39967" idx="5"/>
            </p:cNvCxnSpPr>
            <p:nvPr/>
          </p:nvCxnSpPr>
          <p:spPr bwMode="auto">
            <a:xfrm flipH="1" flipV="1">
              <a:off x="2033" y="2170"/>
              <a:ext cx="63" cy="13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72" name="AutoShape 28">
              <a:extLst>
                <a:ext uri="{FF2B5EF4-FFF2-40B4-BE49-F238E27FC236}">
                  <a16:creationId xmlns:a16="http://schemas.microsoft.com/office/drawing/2014/main" id="{A0FBC703-72D0-474B-95CC-1A9181C834F1}"/>
                </a:ext>
              </a:extLst>
            </p:cNvPr>
            <p:cNvCxnSpPr>
              <a:cxnSpLocks noChangeShapeType="1"/>
              <a:stCxn id="39946" idx="1"/>
              <a:endCxn id="39965" idx="5"/>
            </p:cNvCxnSpPr>
            <p:nvPr/>
          </p:nvCxnSpPr>
          <p:spPr bwMode="auto">
            <a:xfrm flipH="1" flipV="1">
              <a:off x="2156" y="2381"/>
              <a:ext cx="146" cy="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9942" name="Group 44">
            <a:extLst>
              <a:ext uri="{FF2B5EF4-FFF2-40B4-BE49-F238E27FC236}">
                <a16:creationId xmlns:a16="http://schemas.microsoft.com/office/drawing/2014/main" id="{4644ADAB-3978-8B41-8BF7-C2C6FE5FFFB3}"/>
              </a:ext>
            </a:extLst>
          </p:cNvPr>
          <p:cNvGrpSpPr>
            <a:grpSpLocks/>
          </p:cNvGrpSpPr>
          <p:nvPr/>
        </p:nvGrpSpPr>
        <p:grpSpPr bwMode="auto">
          <a:xfrm>
            <a:off x="3263900" y="1676400"/>
            <a:ext cx="1411288" cy="527050"/>
            <a:chOff x="2125" y="1200"/>
            <a:chExt cx="988" cy="356"/>
          </a:xfrm>
        </p:grpSpPr>
        <p:sp>
          <p:nvSpPr>
            <p:cNvPr id="39954" name="Oval 32">
              <a:extLst>
                <a:ext uri="{FF2B5EF4-FFF2-40B4-BE49-F238E27FC236}">
                  <a16:creationId xmlns:a16="http://schemas.microsoft.com/office/drawing/2014/main" id="{78D5EE0E-B0A8-0745-A7BF-6DCEE67AE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" y="1200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9955" name="Oval 33">
              <a:extLst>
                <a:ext uri="{FF2B5EF4-FFF2-40B4-BE49-F238E27FC236}">
                  <a16:creationId xmlns:a16="http://schemas.microsoft.com/office/drawing/2014/main" id="{BFE137DF-E33E-8741-B8A3-B8654124D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1369"/>
              <a:ext cx="83" cy="87"/>
            </a:xfrm>
            <a:prstGeom prst="ellipse">
              <a:avLst/>
            </a:prstGeom>
            <a:solidFill>
              <a:schemeClr val="hlink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9956" name="Oval 34">
              <a:extLst>
                <a:ext uri="{FF2B5EF4-FFF2-40B4-BE49-F238E27FC236}">
                  <a16:creationId xmlns:a16="http://schemas.microsoft.com/office/drawing/2014/main" id="{CCA75124-C42D-C34D-A6D9-F5DAFAFBE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" y="1412"/>
              <a:ext cx="84" cy="86"/>
            </a:xfrm>
            <a:prstGeom prst="ellipse">
              <a:avLst/>
            </a:prstGeom>
            <a:solidFill>
              <a:srgbClr val="00FF00"/>
            </a:solidFill>
            <a:ln w="25400" algn="ctr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9957" name="Oval 35">
              <a:extLst>
                <a:ext uri="{FF2B5EF4-FFF2-40B4-BE49-F238E27FC236}">
                  <a16:creationId xmlns:a16="http://schemas.microsoft.com/office/drawing/2014/main" id="{F755EC94-CB16-B942-AAB3-9C0AAFEFE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285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9958" name="Oval 36">
              <a:extLst>
                <a:ext uri="{FF2B5EF4-FFF2-40B4-BE49-F238E27FC236}">
                  <a16:creationId xmlns:a16="http://schemas.microsoft.com/office/drawing/2014/main" id="{28F6306C-E9AC-884D-B361-5D1A95056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" y="1242"/>
              <a:ext cx="84" cy="87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39959" name="AutoShape 37">
              <a:extLst>
                <a:ext uri="{FF2B5EF4-FFF2-40B4-BE49-F238E27FC236}">
                  <a16:creationId xmlns:a16="http://schemas.microsoft.com/office/drawing/2014/main" id="{D886B617-58B4-F14C-BA13-EB8230AC6923}"/>
                </a:ext>
              </a:extLst>
            </p:cNvPr>
            <p:cNvCxnSpPr>
              <a:cxnSpLocks noChangeShapeType="1"/>
              <a:stCxn id="39957" idx="7"/>
              <a:endCxn id="39954" idx="2"/>
            </p:cNvCxnSpPr>
            <p:nvPr/>
          </p:nvCxnSpPr>
          <p:spPr bwMode="auto">
            <a:xfrm flipV="1">
              <a:off x="2362" y="1243"/>
              <a:ext cx="166" cy="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60" name="AutoShape 38">
              <a:extLst>
                <a:ext uri="{FF2B5EF4-FFF2-40B4-BE49-F238E27FC236}">
                  <a16:creationId xmlns:a16="http://schemas.microsoft.com/office/drawing/2014/main" id="{10AABC88-C2C6-E545-A05D-175E99850840}"/>
                </a:ext>
              </a:extLst>
            </p:cNvPr>
            <p:cNvCxnSpPr>
              <a:cxnSpLocks noChangeShapeType="1"/>
              <a:stCxn id="39954" idx="6"/>
              <a:endCxn id="39958" idx="1"/>
            </p:cNvCxnSpPr>
            <p:nvPr/>
          </p:nvCxnSpPr>
          <p:spPr bwMode="auto">
            <a:xfrm>
              <a:off x="2628" y="1243"/>
              <a:ext cx="167" cy="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61" name="AutoShape 39">
              <a:extLst>
                <a:ext uri="{FF2B5EF4-FFF2-40B4-BE49-F238E27FC236}">
                  <a16:creationId xmlns:a16="http://schemas.microsoft.com/office/drawing/2014/main" id="{17480B69-19F5-E045-9883-329277450770}"/>
                </a:ext>
              </a:extLst>
            </p:cNvPr>
            <p:cNvCxnSpPr>
              <a:cxnSpLocks noChangeShapeType="1"/>
              <a:stCxn id="39958" idx="6"/>
              <a:endCxn id="39955" idx="1"/>
            </p:cNvCxnSpPr>
            <p:nvPr/>
          </p:nvCxnSpPr>
          <p:spPr bwMode="auto">
            <a:xfrm>
              <a:off x="2875" y="1286"/>
              <a:ext cx="167" cy="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62" name="AutoShape 40">
              <a:extLst>
                <a:ext uri="{FF2B5EF4-FFF2-40B4-BE49-F238E27FC236}">
                  <a16:creationId xmlns:a16="http://schemas.microsoft.com/office/drawing/2014/main" id="{41F232D9-FA96-064B-952A-7C751888F2DE}"/>
                </a:ext>
              </a:extLst>
            </p:cNvPr>
            <p:cNvCxnSpPr>
              <a:cxnSpLocks noChangeShapeType="1"/>
              <a:stCxn id="39956" idx="7"/>
              <a:endCxn id="39957" idx="2"/>
            </p:cNvCxnSpPr>
            <p:nvPr/>
          </p:nvCxnSpPr>
          <p:spPr bwMode="auto">
            <a:xfrm flipV="1">
              <a:off x="2197" y="1328"/>
              <a:ext cx="85" cy="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3" name="Text Box 41">
              <a:extLst>
                <a:ext uri="{FF2B5EF4-FFF2-40B4-BE49-F238E27FC236}">
                  <a16:creationId xmlns:a16="http://schemas.microsoft.com/office/drawing/2014/main" id="{47369B42-7D55-EB4B-8EFE-87FB91C8D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248"/>
              <a:ext cx="24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9943" name="Group 45">
            <a:extLst>
              <a:ext uri="{FF2B5EF4-FFF2-40B4-BE49-F238E27FC236}">
                <a16:creationId xmlns:a16="http://schemas.microsoft.com/office/drawing/2014/main" id="{7A052334-047A-B047-ABF5-67FE490521DF}"/>
              </a:ext>
            </a:extLst>
          </p:cNvPr>
          <p:cNvGrpSpPr>
            <a:grpSpLocks/>
          </p:cNvGrpSpPr>
          <p:nvPr/>
        </p:nvGrpSpPr>
        <p:grpSpPr bwMode="auto">
          <a:xfrm>
            <a:off x="3500438" y="3117850"/>
            <a:ext cx="1409700" cy="692150"/>
            <a:chOff x="2290" y="2173"/>
            <a:chExt cx="988" cy="467"/>
          </a:xfrm>
        </p:grpSpPr>
        <p:sp>
          <p:nvSpPr>
            <p:cNvPr id="39944" name="Oval 9">
              <a:extLst>
                <a:ext uri="{FF2B5EF4-FFF2-40B4-BE49-F238E27FC236}">
                  <a16:creationId xmlns:a16="http://schemas.microsoft.com/office/drawing/2014/main" id="{416989AF-B223-DA4B-9F8D-C8F6997C2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" y="2554"/>
              <a:ext cx="83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9945" name="Oval 11">
              <a:extLst>
                <a:ext uri="{FF2B5EF4-FFF2-40B4-BE49-F238E27FC236}">
                  <a16:creationId xmlns:a16="http://schemas.microsoft.com/office/drawing/2014/main" id="{25B5C849-D304-D848-BEA8-47031D252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2384"/>
              <a:ext cx="83" cy="87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9946" name="Oval 15">
              <a:extLst>
                <a:ext uri="{FF2B5EF4-FFF2-40B4-BE49-F238E27FC236}">
                  <a16:creationId xmlns:a16="http://schemas.microsoft.com/office/drawing/2014/main" id="{9B44EB7C-D8FE-9548-A0AC-0141A5F26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469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9947" name="Oval 16">
              <a:extLst>
                <a:ext uri="{FF2B5EF4-FFF2-40B4-BE49-F238E27FC236}">
                  <a16:creationId xmlns:a16="http://schemas.microsoft.com/office/drawing/2014/main" id="{C96A5055-DE3C-2F49-85A7-3AEFD9EC9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" y="2511"/>
              <a:ext cx="84" cy="87"/>
            </a:xfrm>
            <a:prstGeom prst="ellipse">
              <a:avLst/>
            </a:prstGeom>
            <a:solidFill>
              <a:schemeClr val="hlink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9948" name="Oval 18">
              <a:extLst>
                <a:ext uri="{FF2B5EF4-FFF2-40B4-BE49-F238E27FC236}">
                  <a16:creationId xmlns:a16="http://schemas.microsoft.com/office/drawing/2014/main" id="{230062C2-82BA-0347-BC04-244D9DC4D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2173"/>
              <a:ext cx="84" cy="86"/>
            </a:xfrm>
            <a:prstGeom prst="ellipse">
              <a:avLst/>
            </a:prstGeom>
            <a:solidFill>
              <a:srgbClr val="00FF00"/>
            </a:solidFill>
            <a:ln w="25400" algn="ctr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39949" name="AutoShape 22">
              <a:extLst>
                <a:ext uri="{FF2B5EF4-FFF2-40B4-BE49-F238E27FC236}">
                  <a16:creationId xmlns:a16="http://schemas.microsoft.com/office/drawing/2014/main" id="{8F648F49-5CE2-4547-B797-F968D9A76897}"/>
                </a:ext>
              </a:extLst>
            </p:cNvPr>
            <p:cNvCxnSpPr>
              <a:cxnSpLocks noChangeShapeType="1"/>
              <a:stCxn id="39948" idx="3"/>
              <a:endCxn id="39945" idx="7"/>
            </p:cNvCxnSpPr>
            <p:nvPr/>
          </p:nvCxnSpPr>
          <p:spPr bwMode="auto">
            <a:xfrm flipH="1">
              <a:off x="3101" y="2254"/>
              <a:ext cx="105" cy="13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50" name="AutoShape 23">
              <a:extLst>
                <a:ext uri="{FF2B5EF4-FFF2-40B4-BE49-F238E27FC236}">
                  <a16:creationId xmlns:a16="http://schemas.microsoft.com/office/drawing/2014/main" id="{7C846F82-9320-A842-AE0D-8E1975888DBB}"/>
                </a:ext>
              </a:extLst>
            </p:cNvPr>
            <p:cNvCxnSpPr>
              <a:cxnSpLocks noChangeShapeType="1"/>
              <a:stCxn id="39945" idx="3"/>
              <a:endCxn id="39947" idx="6"/>
            </p:cNvCxnSpPr>
            <p:nvPr/>
          </p:nvCxnSpPr>
          <p:spPr bwMode="auto">
            <a:xfrm flipH="1">
              <a:off x="2916" y="2466"/>
              <a:ext cx="126" cy="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51" name="AutoShape 29">
              <a:extLst>
                <a:ext uri="{FF2B5EF4-FFF2-40B4-BE49-F238E27FC236}">
                  <a16:creationId xmlns:a16="http://schemas.microsoft.com/office/drawing/2014/main" id="{DEEC9B0A-4C93-3D4B-9EDD-C240DE67CFFF}"/>
                </a:ext>
              </a:extLst>
            </p:cNvPr>
            <p:cNvCxnSpPr>
              <a:cxnSpLocks noChangeShapeType="1"/>
              <a:stCxn id="39944" idx="2"/>
              <a:endCxn id="39946" idx="6"/>
            </p:cNvCxnSpPr>
            <p:nvPr/>
          </p:nvCxnSpPr>
          <p:spPr bwMode="auto">
            <a:xfrm flipH="1" flipV="1">
              <a:off x="2382" y="2512"/>
              <a:ext cx="188" cy="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52" name="AutoShape 30">
              <a:extLst>
                <a:ext uri="{FF2B5EF4-FFF2-40B4-BE49-F238E27FC236}">
                  <a16:creationId xmlns:a16="http://schemas.microsoft.com/office/drawing/2014/main" id="{55DD2F2E-AAE9-214D-B05F-D68C0F57ECBF}"/>
                </a:ext>
              </a:extLst>
            </p:cNvPr>
            <p:cNvCxnSpPr>
              <a:cxnSpLocks noChangeShapeType="1"/>
              <a:stCxn id="39947" idx="3"/>
              <a:endCxn id="39944" idx="6"/>
            </p:cNvCxnSpPr>
            <p:nvPr/>
          </p:nvCxnSpPr>
          <p:spPr bwMode="auto">
            <a:xfrm flipH="1">
              <a:off x="2669" y="2593"/>
              <a:ext cx="167" cy="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53" name="Text Box 43">
              <a:extLst>
                <a:ext uri="{FF2B5EF4-FFF2-40B4-BE49-F238E27FC236}">
                  <a16:creationId xmlns:a16="http://schemas.microsoft.com/office/drawing/2014/main" id="{FCBCF008-0E39-6A44-9629-4C1A1543A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255"/>
              <a:ext cx="248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7CD7EDDB-E19A-2448-887C-90352D121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9600"/>
            <a:ext cx="52950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Duplicator selects and colors G</a:t>
            </a:r>
            <a:r>
              <a:rPr lang="en-US" altLang="en-US" sz="2800" baseline="-250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0963" name="Text Box 4">
            <a:extLst>
              <a:ext uri="{FF2B5EF4-FFF2-40B4-BE49-F238E27FC236}">
                <a16:creationId xmlns:a16="http://schemas.microsoft.com/office/drawing/2014/main" id="{3D9B2091-9DF7-5C4F-97A0-53F8E23A6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3413" y="2387600"/>
            <a:ext cx="595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G</a:t>
            </a:r>
            <a:r>
              <a:rPr lang="en-US" altLang="en-US" sz="2800" baseline="-25000"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150533" name="Group 5">
            <a:extLst>
              <a:ext uri="{FF2B5EF4-FFF2-40B4-BE49-F238E27FC236}">
                <a16:creationId xmlns:a16="http://schemas.microsoft.com/office/drawing/2014/main" id="{5BB23FFC-E77B-CC49-ACF3-39FAABC782A0}"/>
              </a:ext>
            </a:extLst>
          </p:cNvPr>
          <p:cNvGrpSpPr>
            <a:grpSpLocks/>
          </p:cNvGrpSpPr>
          <p:nvPr/>
        </p:nvGrpSpPr>
        <p:grpSpPr bwMode="auto">
          <a:xfrm>
            <a:off x="4657725" y="2047875"/>
            <a:ext cx="369888" cy="1077913"/>
            <a:chOff x="3101" y="1451"/>
            <a:chExt cx="259" cy="727"/>
          </a:xfrm>
        </p:grpSpPr>
        <p:sp>
          <p:nvSpPr>
            <p:cNvPr id="41035" name="Oval 6">
              <a:extLst>
                <a:ext uri="{FF2B5EF4-FFF2-40B4-BE49-F238E27FC236}">
                  <a16:creationId xmlns:a16="http://schemas.microsoft.com/office/drawing/2014/main" id="{B32F2983-51B4-C44F-83B5-95E75803F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877"/>
              <a:ext cx="84" cy="86"/>
            </a:xfrm>
            <a:prstGeom prst="ellipse">
              <a:avLst/>
            </a:prstGeom>
            <a:solidFill>
              <a:srgbClr val="00FF00"/>
            </a:solidFill>
            <a:ln w="25400" algn="ctr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1036" name="Oval 7">
              <a:extLst>
                <a:ext uri="{FF2B5EF4-FFF2-40B4-BE49-F238E27FC236}">
                  <a16:creationId xmlns:a16="http://schemas.microsoft.com/office/drawing/2014/main" id="{0E989096-7A2B-C140-B121-158E81801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1581"/>
              <a:ext cx="84" cy="86"/>
            </a:xfrm>
            <a:prstGeom prst="ellipse">
              <a:avLst/>
            </a:prstGeom>
            <a:solidFill>
              <a:srgbClr val="00FF00"/>
            </a:solidFill>
            <a:ln w="25400" algn="ctr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41037" name="AutoShape 8">
              <a:extLst>
                <a:ext uri="{FF2B5EF4-FFF2-40B4-BE49-F238E27FC236}">
                  <a16:creationId xmlns:a16="http://schemas.microsoft.com/office/drawing/2014/main" id="{4BA05560-C057-C54C-97D0-241EFC1AEB51}"/>
                </a:ext>
              </a:extLst>
            </p:cNvPr>
            <p:cNvCxnSpPr>
              <a:cxnSpLocks noChangeShapeType="1"/>
              <a:stCxn id="41017" idx="5"/>
            </p:cNvCxnSpPr>
            <p:nvPr/>
          </p:nvCxnSpPr>
          <p:spPr bwMode="auto">
            <a:xfrm>
              <a:off x="3101" y="1451"/>
              <a:ext cx="93" cy="13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8" name="AutoShape 9">
              <a:extLst>
                <a:ext uri="{FF2B5EF4-FFF2-40B4-BE49-F238E27FC236}">
                  <a16:creationId xmlns:a16="http://schemas.microsoft.com/office/drawing/2014/main" id="{205883E7-3590-864B-8301-D395CA1C1FFF}"/>
                </a:ext>
              </a:extLst>
            </p:cNvPr>
            <p:cNvCxnSpPr>
              <a:cxnSpLocks noChangeShapeType="1"/>
              <a:stCxn id="41036" idx="5"/>
              <a:endCxn id="41035" idx="0"/>
            </p:cNvCxnSpPr>
            <p:nvPr/>
          </p:nvCxnSpPr>
          <p:spPr bwMode="auto">
            <a:xfrm>
              <a:off x="3266" y="1662"/>
              <a:ext cx="52" cy="20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9" name="AutoShape 10">
              <a:extLst>
                <a:ext uri="{FF2B5EF4-FFF2-40B4-BE49-F238E27FC236}">
                  <a16:creationId xmlns:a16="http://schemas.microsoft.com/office/drawing/2014/main" id="{C4A3D5D0-15A6-9146-9E7B-437AC9DC1E2C}"/>
                </a:ext>
              </a:extLst>
            </p:cNvPr>
            <p:cNvCxnSpPr>
              <a:cxnSpLocks noChangeShapeType="1"/>
              <a:stCxn id="41035" idx="4"/>
              <a:endCxn id="41010" idx="7"/>
            </p:cNvCxnSpPr>
            <p:nvPr/>
          </p:nvCxnSpPr>
          <p:spPr bwMode="auto">
            <a:xfrm flipH="1">
              <a:off x="3266" y="1971"/>
              <a:ext cx="52" cy="20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0539" name="Group 11">
            <a:extLst>
              <a:ext uri="{FF2B5EF4-FFF2-40B4-BE49-F238E27FC236}">
                <a16:creationId xmlns:a16="http://schemas.microsoft.com/office/drawing/2014/main" id="{2CFFE576-42F3-F247-8AA7-3A5DDEF10683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109788"/>
            <a:ext cx="546100" cy="1454150"/>
            <a:chOff x="1920" y="1493"/>
            <a:chExt cx="382" cy="981"/>
          </a:xfrm>
        </p:grpSpPr>
        <p:sp>
          <p:nvSpPr>
            <p:cNvPr id="41026" name="Oval 12">
              <a:extLst>
                <a:ext uri="{FF2B5EF4-FFF2-40B4-BE49-F238E27FC236}">
                  <a16:creationId xmlns:a16="http://schemas.microsoft.com/office/drawing/2014/main" id="{97BBC72B-9040-EE41-9A6F-87EE0EB07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877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1027" name="Oval 13">
              <a:extLst>
                <a:ext uri="{FF2B5EF4-FFF2-40B4-BE49-F238E27FC236}">
                  <a16:creationId xmlns:a16="http://schemas.microsoft.com/office/drawing/2014/main" id="{3007784B-D6D0-384C-9E67-909CD322F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2300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1028" name="Oval 14">
              <a:extLst>
                <a:ext uri="{FF2B5EF4-FFF2-40B4-BE49-F238E27FC236}">
                  <a16:creationId xmlns:a16="http://schemas.microsoft.com/office/drawing/2014/main" id="{9F900E0D-14EF-9246-BE0B-E7EF762B1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1623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1029" name="Oval 15">
              <a:extLst>
                <a:ext uri="{FF2B5EF4-FFF2-40B4-BE49-F238E27FC236}">
                  <a16:creationId xmlns:a16="http://schemas.microsoft.com/office/drawing/2014/main" id="{FC3638B8-4E8D-104F-92CD-AF22B5D4B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2088"/>
              <a:ext cx="84" cy="87"/>
            </a:xfrm>
            <a:prstGeom prst="ellipse">
              <a:avLst/>
            </a:prstGeom>
            <a:solidFill>
              <a:srgbClr val="00FF00"/>
            </a:solidFill>
            <a:ln w="25400" algn="ctr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41030" name="AutoShape 16">
              <a:extLst>
                <a:ext uri="{FF2B5EF4-FFF2-40B4-BE49-F238E27FC236}">
                  <a16:creationId xmlns:a16="http://schemas.microsoft.com/office/drawing/2014/main" id="{7F880B99-9F10-0147-A656-2356A6D93E93}"/>
                </a:ext>
              </a:extLst>
            </p:cNvPr>
            <p:cNvCxnSpPr>
              <a:cxnSpLocks noChangeShapeType="1"/>
              <a:stCxn id="41028" idx="7"/>
              <a:endCxn id="41018" idx="3"/>
            </p:cNvCxnSpPr>
            <p:nvPr/>
          </p:nvCxnSpPr>
          <p:spPr bwMode="auto">
            <a:xfrm flipV="1">
              <a:off x="2033" y="1493"/>
              <a:ext cx="104" cy="13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1" name="AutoShape 17">
              <a:extLst>
                <a:ext uri="{FF2B5EF4-FFF2-40B4-BE49-F238E27FC236}">
                  <a16:creationId xmlns:a16="http://schemas.microsoft.com/office/drawing/2014/main" id="{7BA898EB-50AF-E44B-93ED-0320ECAFE7F8}"/>
                </a:ext>
              </a:extLst>
            </p:cNvPr>
            <p:cNvCxnSpPr>
              <a:cxnSpLocks noChangeShapeType="1"/>
              <a:stCxn id="41026" idx="0"/>
              <a:endCxn id="41028" idx="3"/>
            </p:cNvCxnSpPr>
            <p:nvPr/>
          </p:nvCxnSpPr>
          <p:spPr bwMode="auto">
            <a:xfrm flipV="1">
              <a:off x="1962" y="1704"/>
              <a:ext cx="11" cy="16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2" name="AutoShape 18">
              <a:extLst>
                <a:ext uri="{FF2B5EF4-FFF2-40B4-BE49-F238E27FC236}">
                  <a16:creationId xmlns:a16="http://schemas.microsoft.com/office/drawing/2014/main" id="{09F3CE2B-FF2D-9D4A-AC0F-A3BC7B9B5C5C}"/>
                </a:ext>
              </a:extLst>
            </p:cNvPr>
            <p:cNvCxnSpPr>
              <a:cxnSpLocks noChangeShapeType="1"/>
              <a:stCxn id="41029" idx="0"/>
              <a:endCxn id="41026" idx="4"/>
            </p:cNvCxnSpPr>
            <p:nvPr/>
          </p:nvCxnSpPr>
          <p:spPr bwMode="auto">
            <a:xfrm flipH="1" flipV="1">
              <a:off x="1962" y="1971"/>
              <a:ext cx="41" cy="1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3" name="AutoShape 19">
              <a:extLst>
                <a:ext uri="{FF2B5EF4-FFF2-40B4-BE49-F238E27FC236}">
                  <a16:creationId xmlns:a16="http://schemas.microsoft.com/office/drawing/2014/main" id="{0134E9C2-27D5-D343-8314-A9D07954E580}"/>
                </a:ext>
              </a:extLst>
            </p:cNvPr>
            <p:cNvCxnSpPr>
              <a:cxnSpLocks noChangeShapeType="1"/>
              <a:stCxn id="41027" idx="1"/>
              <a:endCxn id="41029" idx="5"/>
            </p:cNvCxnSpPr>
            <p:nvPr/>
          </p:nvCxnSpPr>
          <p:spPr bwMode="auto">
            <a:xfrm flipH="1" flipV="1">
              <a:off x="2033" y="2170"/>
              <a:ext cx="63" cy="13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4" name="AutoShape 20">
              <a:extLst>
                <a:ext uri="{FF2B5EF4-FFF2-40B4-BE49-F238E27FC236}">
                  <a16:creationId xmlns:a16="http://schemas.microsoft.com/office/drawing/2014/main" id="{3B92F607-4F4F-024E-8E6A-AFD49AA1E0BF}"/>
                </a:ext>
              </a:extLst>
            </p:cNvPr>
            <p:cNvCxnSpPr>
              <a:cxnSpLocks noChangeShapeType="1"/>
              <a:stCxn id="41008" idx="1"/>
              <a:endCxn id="41027" idx="5"/>
            </p:cNvCxnSpPr>
            <p:nvPr/>
          </p:nvCxnSpPr>
          <p:spPr bwMode="auto">
            <a:xfrm flipH="1" flipV="1">
              <a:off x="2156" y="2381"/>
              <a:ext cx="146" cy="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966" name="Group 21">
            <a:extLst>
              <a:ext uri="{FF2B5EF4-FFF2-40B4-BE49-F238E27FC236}">
                <a16:creationId xmlns:a16="http://schemas.microsoft.com/office/drawing/2014/main" id="{0BA51015-E5D8-D14D-B26F-BC90EAB898CB}"/>
              </a:ext>
            </a:extLst>
          </p:cNvPr>
          <p:cNvGrpSpPr>
            <a:grpSpLocks/>
          </p:cNvGrpSpPr>
          <p:nvPr/>
        </p:nvGrpSpPr>
        <p:grpSpPr bwMode="auto">
          <a:xfrm>
            <a:off x="3263900" y="1676400"/>
            <a:ext cx="1411288" cy="515938"/>
            <a:chOff x="2125" y="1200"/>
            <a:chExt cx="988" cy="348"/>
          </a:xfrm>
        </p:grpSpPr>
        <p:sp>
          <p:nvSpPr>
            <p:cNvPr id="41016" name="Oval 22">
              <a:extLst>
                <a:ext uri="{FF2B5EF4-FFF2-40B4-BE49-F238E27FC236}">
                  <a16:creationId xmlns:a16="http://schemas.microsoft.com/office/drawing/2014/main" id="{3D4E6CBE-21AF-6244-B8EC-B1A868F82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" y="1200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1017" name="Oval 23">
              <a:extLst>
                <a:ext uri="{FF2B5EF4-FFF2-40B4-BE49-F238E27FC236}">
                  <a16:creationId xmlns:a16="http://schemas.microsoft.com/office/drawing/2014/main" id="{4431AB84-6DA2-2842-B867-EE21EF3D1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1369"/>
              <a:ext cx="83" cy="87"/>
            </a:xfrm>
            <a:prstGeom prst="ellipse">
              <a:avLst/>
            </a:prstGeom>
            <a:solidFill>
              <a:schemeClr val="hlink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1018" name="Oval 24">
              <a:extLst>
                <a:ext uri="{FF2B5EF4-FFF2-40B4-BE49-F238E27FC236}">
                  <a16:creationId xmlns:a16="http://schemas.microsoft.com/office/drawing/2014/main" id="{66D67645-9DFC-C34B-9B4F-03FB44A48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" y="1412"/>
              <a:ext cx="84" cy="86"/>
            </a:xfrm>
            <a:prstGeom prst="ellipse">
              <a:avLst/>
            </a:prstGeom>
            <a:solidFill>
              <a:srgbClr val="00FF00"/>
            </a:solidFill>
            <a:ln w="25400" algn="ctr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1019" name="Oval 25">
              <a:extLst>
                <a:ext uri="{FF2B5EF4-FFF2-40B4-BE49-F238E27FC236}">
                  <a16:creationId xmlns:a16="http://schemas.microsoft.com/office/drawing/2014/main" id="{23245468-9ED8-094F-A6A9-6DE278C9C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285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1020" name="Oval 26">
              <a:extLst>
                <a:ext uri="{FF2B5EF4-FFF2-40B4-BE49-F238E27FC236}">
                  <a16:creationId xmlns:a16="http://schemas.microsoft.com/office/drawing/2014/main" id="{7065705F-5C91-CB4F-A1D9-755985C46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" y="1242"/>
              <a:ext cx="84" cy="87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41021" name="AutoShape 27">
              <a:extLst>
                <a:ext uri="{FF2B5EF4-FFF2-40B4-BE49-F238E27FC236}">
                  <a16:creationId xmlns:a16="http://schemas.microsoft.com/office/drawing/2014/main" id="{6AF35135-CB2A-E747-8970-A98D55947B20}"/>
                </a:ext>
              </a:extLst>
            </p:cNvPr>
            <p:cNvCxnSpPr>
              <a:cxnSpLocks noChangeShapeType="1"/>
              <a:stCxn id="41019" idx="7"/>
              <a:endCxn id="41016" idx="2"/>
            </p:cNvCxnSpPr>
            <p:nvPr/>
          </p:nvCxnSpPr>
          <p:spPr bwMode="auto">
            <a:xfrm flipV="1">
              <a:off x="2362" y="1243"/>
              <a:ext cx="166" cy="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2" name="AutoShape 28">
              <a:extLst>
                <a:ext uri="{FF2B5EF4-FFF2-40B4-BE49-F238E27FC236}">
                  <a16:creationId xmlns:a16="http://schemas.microsoft.com/office/drawing/2014/main" id="{3F1DE70E-9E33-DC48-B8A0-19B37288E9E5}"/>
                </a:ext>
              </a:extLst>
            </p:cNvPr>
            <p:cNvCxnSpPr>
              <a:cxnSpLocks noChangeShapeType="1"/>
              <a:stCxn id="41016" idx="6"/>
              <a:endCxn id="41020" idx="1"/>
            </p:cNvCxnSpPr>
            <p:nvPr/>
          </p:nvCxnSpPr>
          <p:spPr bwMode="auto">
            <a:xfrm>
              <a:off x="2628" y="1243"/>
              <a:ext cx="167" cy="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3" name="AutoShape 29">
              <a:extLst>
                <a:ext uri="{FF2B5EF4-FFF2-40B4-BE49-F238E27FC236}">
                  <a16:creationId xmlns:a16="http://schemas.microsoft.com/office/drawing/2014/main" id="{5C88847F-88ED-094E-A663-2DB03EC3EEB5}"/>
                </a:ext>
              </a:extLst>
            </p:cNvPr>
            <p:cNvCxnSpPr>
              <a:cxnSpLocks noChangeShapeType="1"/>
              <a:stCxn id="41020" idx="6"/>
              <a:endCxn id="41017" idx="1"/>
            </p:cNvCxnSpPr>
            <p:nvPr/>
          </p:nvCxnSpPr>
          <p:spPr bwMode="auto">
            <a:xfrm>
              <a:off x="2875" y="1286"/>
              <a:ext cx="167" cy="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4" name="AutoShape 30">
              <a:extLst>
                <a:ext uri="{FF2B5EF4-FFF2-40B4-BE49-F238E27FC236}">
                  <a16:creationId xmlns:a16="http://schemas.microsoft.com/office/drawing/2014/main" id="{B8F93372-0B59-1E48-8290-506941884130}"/>
                </a:ext>
              </a:extLst>
            </p:cNvPr>
            <p:cNvCxnSpPr>
              <a:cxnSpLocks noChangeShapeType="1"/>
              <a:stCxn id="41018" idx="7"/>
              <a:endCxn id="41019" idx="2"/>
            </p:cNvCxnSpPr>
            <p:nvPr/>
          </p:nvCxnSpPr>
          <p:spPr bwMode="auto">
            <a:xfrm flipV="1">
              <a:off x="2197" y="1328"/>
              <a:ext cx="85" cy="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025" name="Text Box 31">
              <a:extLst>
                <a:ext uri="{FF2B5EF4-FFF2-40B4-BE49-F238E27FC236}">
                  <a16:creationId xmlns:a16="http://schemas.microsoft.com/office/drawing/2014/main" id="{4EF34FD6-B8C2-5345-9BC5-E86BEE151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280"/>
              <a:ext cx="22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40967" name="Group 32">
            <a:extLst>
              <a:ext uri="{FF2B5EF4-FFF2-40B4-BE49-F238E27FC236}">
                <a16:creationId xmlns:a16="http://schemas.microsoft.com/office/drawing/2014/main" id="{AACA55AD-938F-D844-8FD4-E0AB2D3C335D}"/>
              </a:ext>
            </a:extLst>
          </p:cNvPr>
          <p:cNvGrpSpPr>
            <a:grpSpLocks/>
          </p:cNvGrpSpPr>
          <p:nvPr/>
        </p:nvGrpSpPr>
        <p:grpSpPr bwMode="auto">
          <a:xfrm>
            <a:off x="3500438" y="3117850"/>
            <a:ext cx="1409700" cy="692150"/>
            <a:chOff x="2290" y="2173"/>
            <a:chExt cx="988" cy="467"/>
          </a:xfrm>
        </p:grpSpPr>
        <p:sp>
          <p:nvSpPr>
            <p:cNvPr id="41006" name="Oval 33">
              <a:extLst>
                <a:ext uri="{FF2B5EF4-FFF2-40B4-BE49-F238E27FC236}">
                  <a16:creationId xmlns:a16="http://schemas.microsoft.com/office/drawing/2014/main" id="{BF568A4F-E88B-1C46-8365-5B2C8AC9B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" y="2554"/>
              <a:ext cx="83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1007" name="Oval 34">
              <a:extLst>
                <a:ext uri="{FF2B5EF4-FFF2-40B4-BE49-F238E27FC236}">
                  <a16:creationId xmlns:a16="http://schemas.microsoft.com/office/drawing/2014/main" id="{26F399F7-E5AA-6F40-9BC3-5ECE8F1B7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2384"/>
              <a:ext cx="83" cy="87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1008" name="Oval 35">
              <a:extLst>
                <a:ext uri="{FF2B5EF4-FFF2-40B4-BE49-F238E27FC236}">
                  <a16:creationId xmlns:a16="http://schemas.microsoft.com/office/drawing/2014/main" id="{52D9C257-8B46-FE4D-8452-1B8AC135D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469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1009" name="Oval 36">
              <a:extLst>
                <a:ext uri="{FF2B5EF4-FFF2-40B4-BE49-F238E27FC236}">
                  <a16:creationId xmlns:a16="http://schemas.microsoft.com/office/drawing/2014/main" id="{427B9FC5-DB0C-8A43-AD96-82E272C7D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" y="2511"/>
              <a:ext cx="84" cy="87"/>
            </a:xfrm>
            <a:prstGeom prst="ellipse">
              <a:avLst/>
            </a:prstGeom>
            <a:solidFill>
              <a:schemeClr val="hlink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1010" name="Oval 37">
              <a:extLst>
                <a:ext uri="{FF2B5EF4-FFF2-40B4-BE49-F238E27FC236}">
                  <a16:creationId xmlns:a16="http://schemas.microsoft.com/office/drawing/2014/main" id="{3248FEA7-DCC1-394D-B8D1-D367798D5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2173"/>
              <a:ext cx="84" cy="86"/>
            </a:xfrm>
            <a:prstGeom prst="ellipse">
              <a:avLst/>
            </a:prstGeom>
            <a:solidFill>
              <a:srgbClr val="00FF00"/>
            </a:solidFill>
            <a:ln w="25400" algn="ctr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41011" name="AutoShape 38">
              <a:extLst>
                <a:ext uri="{FF2B5EF4-FFF2-40B4-BE49-F238E27FC236}">
                  <a16:creationId xmlns:a16="http://schemas.microsoft.com/office/drawing/2014/main" id="{0E6136A5-344A-6B42-B317-595F645F93BE}"/>
                </a:ext>
              </a:extLst>
            </p:cNvPr>
            <p:cNvCxnSpPr>
              <a:cxnSpLocks noChangeShapeType="1"/>
              <a:stCxn id="41010" idx="3"/>
              <a:endCxn id="41007" idx="7"/>
            </p:cNvCxnSpPr>
            <p:nvPr/>
          </p:nvCxnSpPr>
          <p:spPr bwMode="auto">
            <a:xfrm flipH="1">
              <a:off x="3101" y="2254"/>
              <a:ext cx="105" cy="13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2" name="AutoShape 39">
              <a:extLst>
                <a:ext uri="{FF2B5EF4-FFF2-40B4-BE49-F238E27FC236}">
                  <a16:creationId xmlns:a16="http://schemas.microsoft.com/office/drawing/2014/main" id="{2DFA85A9-A3F9-D742-8E40-81C91E81F93C}"/>
                </a:ext>
              </a:extLst>
            </p:cNvPr>
            <p:cNvCxnSpPr>
              <a:cxnSpLocks noChangeShapeType="1"/>
              <a:stCxn id="41007" idx="3"/>
              <a:endCxn id="41009" idx="6"/>
            </p:cNvCxnSpPr>
            <p:nvPr/>
          </p:nvCxnSpPr>
          <p:spPr bwMode="auto">
            <a:xfrm flipH="1">
              <a:off x="2916" y="2466"/>
              <a:ext cx="126" cy="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3" name="AutoShape 40">
              <a:extLst>
                <a:ext uri="{FF2B5EF4-FFF2-40B4-BE49-F238E27FC236}">
                  <a16:creationId xmlns:a16="http://schemas.microsoft.com/office/drawing/2014/main" id="{5DD48D52-3B29-944C-AC92-0E506541425C}"/>
                </a:ext>
              </a:extLst>
            </p:cNvPr>
            <p:cNvCxnSpPr>
              <a:cxnSpLocks noChangeShapeType="1"/>
              <a:stCxn id="41006" idx="2"/>
              <a:endCxn id="41008" idx="6"/>
            </p:cNvCxnSpPr>
            <p:nvPr/>
          </p:nvCxnSpPr>
          <p:spPr bwMode="auto">
            <a:xfrm flipH="1" flipV="1">
              <a:off x="2382" y="2512"/>
              <a:ext cx="188" cy="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4" name="AutoShape 41">
              <a:extLst>
                <a:ext uri="{FF2B5EF4-FFF2-40B4-BE49-F238E27FC236}">
                  <a16:creationId xmlns:a16="http://schemas.microsoft.com/office/drawing/2014/main" id="{28EC81B6-2684-3B40-BC92-548C7EF53D53}"/>
                </a:ext>
              </a:extLst>
            </p:cNvPr>
            <p:cNvCxnSpPr>
              <a:cxnSpLocks noChangeShapeType="1"/>
              <a:stCxn id="41009" idx="3"/>
              <a:endCxn id="41006" idx="6"/>
            </p:cNvCxnSpPr>
            <p:nvPr/>
          </p:nvCxnSpPr>
          <p:spPr bwMode="auto">
            <a:xfrm flipH="1">
              <a:off x="2669" y="2593"/>
              <a:ext cx="167" cy="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015" name="Text Box 42">
              <a:extLst>
                <a:ext uri="{FF2B5EF4-FFF2-40B4-BE49-F238E27FC236}">
                  <a16:creationId xmlns:a16="http://schemas.microsoft.com/office/drawing/2014/main" id="{A6E6A8EF-1C8B-1A4E-B17D-2E812E766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288"/>
              <a:ext cx="228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40968" name="Text Box 44">
            <a:extLst>
              <a:ext uri="{FF2B5EF4-FFF2-40B4-BE49-F238E27FC236}">
                <a16:creationId xmlns:a16="http://schemas.microsoft.com/office/drawing/2014/main" id="{D53C7AD1-2439-E443-B2D9-502482B60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673600"/>
            <a:ext cx="593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G</a:t>
            </a:r>
            <a:r>
              <a:rPr lang="en-US" altLang="en-US" sz="2800" baseline="-25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0969" name="Oval 62">
            <a:extLst>
              <a:ext uri="{FF2B5EF4-FFF2-40B4-BE49-F238E27FC236}">
                <a16:creationId xmlns:a16="http://schemas.microsoft.com/office/drawing/2014/main" id="{858766F2-D581-BD47-81CD-72C0C17ED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475" y="3962400"/>
            <a:ext cx="119063" cy="127000"/>
          </a:xfrm>
          <a:prstGeom prst="ellipse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70" name="Oval 65">
            <a:extLst>
              <a:ext uri="{FF2B5EF4-FFF2-40B4-BE49-F238E27FC236}">
                <a16:creationId xmlns:a16="http://schemas.microsoft.com/office/drawing/2014/main" id="{BCE2700A-E9EF-2D41-AB4A-9D9AA7DD2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050" y="4087813"/>
            <a:ext cx="120650" cy="127000"/>
          </a:xfrm>
          <a:prstGeom prst="ellipse">
            <a:avLst/>
          </a:prstGeom>
          <a:solidFill>
            <a:schemeClr val="folHlink"/>
          </a:solidFill>
          <a:ln w="25400" algn="ctr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40971" name="AutoShape 67">
            <a:extLst>
              <a:ext uri="{FF2B5EF4-FFF2-40B4-BE49-F238E27FC236}">
                <a16:creationId xmlns:a16="http://schemas.microsoft.com/office/drawing/2014/main" id="{5E84F7F0-88F1-AE44-BF51-8A16D81B1AD6}"/>
              </a:ext>
            </a:extLst>
          </p:cNvPr>
          <p:cNvCxnSpPr>
            <a:cxnSpLocks noChangeShapeType="1"/>
            <a:stCxn id="40970" idx="7"/>
            <a:endCxn id="40969" idx="2"/>
          </p:cNvCxnSpPr>
          <p:nvPr/>
        </p:nvCxnSpPr>
        <p:spPr bwMode="auto">
          <a:xfrm flipV="1">
            <a:off x="3678238" y="4025900"/>
            <a:ext cx="238125" cy="69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2" name="AutoShape 68">
            <a:extLst>
              <a:ext uri="{FF2B5EF4-FFF2-40B4-BE49-F238E27FC236}">
                <a16:creationId xmlns:a16="http://schemas.microsoft.com/office/drawing/2014/main" id="{5F09BB72-7ED0-D949-9900-725BA964B90E}"/>
              </a:ext>
            </a:extLst>
          </p:cNvPr>
          <p:cNvCxnSpPr>
            <a:cxnSpLocks noChangeShapeType="1"/>
            <a:stCxn id="40969" idx="4"/>
            <a:endCxn id="40974" idx="0"/>
          </p:cNvCxnSpPr>
          <p:nvPr/>
        </p:nvCxnSpPr>
        <p:spPr bwMode="auto">
          <a:xfrm>
            <a:off x="3987800" y="4102100"/>
            <a:ext cx="60325" cy="1854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3" name="Text Box 71">
            <a:extLst>
              <a:ext uri="{FF2B5EF4-FFF2-40B4-BE49-F238E27FC236}">
                <a16:creationId xmlns:a16="http://schemas.microsoft.com/office/drawing/2014/main" id="{778C84E7-2958-E141-9FFC-31B78FCDD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0386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40974" name="Oval 73">
            <a:extLst>
              <a:ext uri="{FF2B5EF4-FFF2-40B4-BE49-F238E27FC236}">
                <a16:creationId xmlns:a16="http://schemas.microsoft.com/office/drawing/2014/main" id="{3E8342D0-F062-B64A-86CB-3F81FE0C4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5969000"/>
            <a:ext cx="119063" cy="127000"/>
          </a:xfrm>
          <a:prstGeom prst="ellipse">
            <a:avLst/>
          </a:prstGeom>
          <a:solidFill>
            <a:schemeClr val="folHlink"/>
          </a:solidFill>
          <a:ln w="25400" algn="ctr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75" name="Oval 75">
            <a:extLst>
              <a:ext uri="{FF2B5EF4-FFF2-40B4-BE49-F238E27FC236}">
                <a16:creationId xmlns:a16="http://schemas.microsoft.com/office/drawing/2014/main" id="{1752E8EB-7AE1-C446-B4CA-4B065A6D2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8" y="5842000"/>
            <a:ext cx="120650" cy="128588"/>
          </a:xfrm>
          <a:prstGeom prst="ellipse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40976" name="AutoShape 80">
            <a:extLst>
              <a:ext uri="{FF2B5EF4-FFF2-40B4-BE49-F238E27FC236}">
                <a16:creationId xmlns:a16="http://schemas.microsoft.com/office/drawing/2014/main" id="{C3A496FD-B58F-BA45-9A5A-9C4AE46A9CDD}"/>
              </a:ext>
            </a:extLst>
          </p:cNvPr>
          <p:cNvCxnSpPr>
            <a:cxnSpLocks noChangeShapeType="1"/>
            <a:stCxn id="40974" idx="2"/>
            <a:endCxn id="40975" idx="6"/>
          </p:cNvCxnSpPr>
          <p:nvPr/>
        </p:nvCxnSpPr>
        <p:spPr bwMode="auto">
          <a:xfrm flipH="1" flipV="1">
            <a:off x="3708400" y="5905500"/>
            <a:ext cx="268288" cy="127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0573" name="Group 45">
            <a:extLst>
              <a:ext uri="{FF2B5EF4-FFF2-40B4-BE49-F238E27FC236}">
                <a16:creationId xmlns:a16="http://schemas.microsoft.com/office/drawing/2014/main" id="{E04E3B08-FC70-B84D-8A15-FDC6D44F2C91}"/>
              </a:ext>
            </a:extLst>
          </p:cNvPr>
          <p:cNvGrpSpPr>
            <a:grpSpLocks/>
          </p:cNvGrpSpPr>
          <p:nvPr/>
        </p:nvGrpSpPr>
        <p:grpSpPr bwMode="auto">
          <a:xfrm>
            <a:off x="4735513" y="4333875"/>
            <a:ext cx="369887" cy="1077913"/>
            <a:chOff x="3101" y="1451"/>
            <a:chExt cx="259" cy="727"/>
          </a:xfrm>
        </p:grpSpPr>
        <p:sp>
          <p:nvSpPr>
            <p:cNvPr id="41001" name="Oval 46">
              <a:extLst>
                <a:ext uri="{FF2B5EF4-FFF2-40B4-BE49-F238E27FC236}">
                  <a16:creationId xmlns:a16="http://schemas.microsoft.com/office/drawing/2014/main" id="{3E56A049-616A-494B-98E3-1BF21869B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877"/>
              <a:ext cx="84" cy="86"/>
            </a:xfrm>
            <a:prstGeom prst="ellipse">
              <a:avLst/>
            </a:prstGeom>
            <a:solidFill>
              <a:srgbClr val="00FF00"/>
            </a:solidFill>
            <a:ln w="25400" algn="ctr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1002" name="Oval 47">
              <a:extLst>
                <a:ext uri="{FF2B5EF4-FFF2-40B4-BE49-F238E27FC236}">
                  <a16:creationId xmlns:a16="http://schemas.microsoft.com/office/drawing/2014/main" id="{1FF11863-CADA-C44D-80D1-17680BF13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1581"/>
              <a:ext cx="84" cy="86"/>
            </a:xfrm>
            <a:prstGeom prst="ellipse">
              <a:avLst/>
            </a:prstGeom>
            <a:solidFill>
              <a:srgbClr val="00FF00"/>
            </a:solidFill>
            <a:ln w="25400" algn="ctr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41003" name="AutoShape 48">
              <a:extLst>
                <a:ext uri="{FF2B5EF4-FFF2-40B4-BE49-F238E27FC236}">
                  <a16:creationId xmlns:a16="http://schemas.microsoft.com/office/drawing/2014/main" id="{2C96FD9E-59B4-9245-BBEA-A39471C03F6D}"/>
                </a:ext>
              </a:extLst>
            </p:cNvPr>
            <p:cNvCxnSpPr>
              <a:cxnSpLocks noChangeShapeType="1"/>
              <a:stCxn id="40979" idx="5"/>
            </p:cNvCxnSpPr>
            <p:nvPr/>
          </p:nvCxnSpPr>
          <p:spPr bwMode="auto">
            <a:xfrm>
              <a:off x="3101" y="1451"/>
              <a:ext cx="93" cy="13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4" name="AutoShape 49">
              <a:extLst>
                <a:ext uri="{FF2B5EF4-FFF2-40B4-BE49-F238E27FC236}">
                  <a16:creationId xmlns:a16="http://schemas.microsoft.com/office/drawing/2014/main" id="{8E0D6269-D734-EA4A-A213-B5D41FE9027C}"/>
                </a:ext>
              </a:extLst>
            </p:cNvPr>
            <p:cNvCxnSpPr>
              <a:cxnSpLocks noChangeShapeType="1"/>
              <a:stCxn id="41002" idx="5"/>
              <a:endCxn id="41001" idx="0"/>
            </p:cNvCxnSpPr>
            <p:nvPr/>
          </p:nvCxnSpPr>
          <p:spPr bwMode="auto">
            <a:xfrm>
              <a:off x="3266" y="1662"/>
              <a:ext cx="52" cy="20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5" name="AutoShape 50">
              <a:extLst>
                <a:ext uri="{FF2B5EF4-FFF2-40B4-BE49-F238E27FC236}">
                  <a16:creationId xmlns:a16="http://schemas.microsoft.com/office/drawing/2014/main" id="{9304227D-214A-0442-9C3C-70B3348089C1}"/>
                </a:ext>
              </a:extLst>
            </p:cNvPr>
            <p:cNvCxnSpPr>
              <a:cxnSpLocks noChangeShapeType="1"/>
              <a:stCxn id="41001" idx="4"/>
              <a:endCxn id="40986" idx="7"/>
            </p:cNvCxnSpPr>
            <p:nvPr/>
          </p:nvCxnSpPr>
          <p:spPr bwMode="auto">
            <a:xfrm flipH="1">
              <a:off x="3266" y="1971"/>
              <a:ext cx="52" cy="20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0579" name="Group 51">
            <a:extLst>
              <a:ext uri="{FF2B5EF4-FFF2-40B4-BE49-F238E27FC236}">
                <a16:creationId xmlns:a16="http://schemas.microsoft.com/office/drawing/2014/main" id="{391FB4CF-A57D-8746-8258-9F8D377BAB8E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395788"/>
            <a:ext cx="546100" cy="1454150"/>
            <a:chOff x="1920" y="1493"/>
            <a:chExt cx="382" cy="981"/>
          </a:xfrm>
        </p:grpSpPr>
        <p:sp>
          <p:nvSpPr>
            <p:cNvPr id="40992" name="Oval 52">
              <a:extLst>
                <a:ext uri="{FF2B5EF4-FFF2-40B4-BE49-F238E27FC236}">
                  <a16:creationId xmlns:a16="http://schemas.microsoft.com/office/drawing/2014/main" id="{14A003DB-EDA7-4A44-ADB0-A12A3092B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877"/>
              <a:ext cx="84" cy="8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0993" name="Oval 53">
              <a:extLst>
                <a:ext uri="{FF2B5EF4-FFF2-40B4-BE49-F238E27FC236}">
                  <a16:creationId xmlns:a16="http://schemas.microsoft.com/office/drawing/2014/main" id="{2865960C-7320-1747-8893-45CB4B259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2300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0994" name="Oval 54">
              <a:extLst>
                <a:ext uri="{FF2B5EF4-FFF2-40B4-BE49-F238E27FC236}">
                  <a16:creationId xmlns:a16="http://schemas.microsoft.com/office/drawing/2014/main" id="{7C811B15-92BE-B94D-ACF7-B42BCCDEA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1623"/>
              <a:ext cx="84" cy="86"/>
            </a:xfrm>
            <a:prstGeom prst="ellipse">
              <a:avLst/>
            </a:prstGeom>
            <a:solidFill>
              <a:schemeClr val="folHlink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0995" name="Oval 55">
              <a:extLst>
                <a:ext uri="{FF2B5EF4-FFF2-40B4-BE49-F238E27FC236}">
                  <a16:creationId xmlns:a16="http://schemas.microsoft.com/office/drawing/2014/main" id="{3738E889-50C5-2B45-8316-B5D946B37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2088"/>
              <a:ext cx="84" cy="87"/>
            </a:xfrm>
            <a:prstGeom prst="ellipse">
              <a:avLst/>
            </a:prstGeom>
            <a:solidFill>
              <a:srgbClr val="00FF00"/>
            </a:solidFill>
            <a:ln w="25400" algn="ctr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40996" name="AutoShape 56">
              <a:extLst>
                <a:ext uri="{FF2B5EF4-FFF2-40B4-BE49-F238E27FC236}">
                  <a16:creationId xmlns:a16="http://schemas.microsoft.com/office/drawing/2014/main" id="{2232125E-CBB3-C540-8A8C-3F16549F636D}"/>
                </a:ext>
              </a:extLst>
            </p:cNvPr>
            <p:cNvCxnSpPr>
              <a:cxnSpLocks noChangeShapeType="1"/>
              <a:stCxn id="40994" idx="7"/>
              <a:endCxn id="40982" idx="3"/>
            </p:cNvCxnSpPr>
            <p:nvPr/>
          </p:nvCxnSpPr>
          <p:spPr bwMode="auto">
            <a:xfrm flipV="1">
              <a:off x="2033" y="1493"/>
              <a:ext cx="104" cy="13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7" name="AutoShape 57">
              <a:extLst>
                <a:ext uri="{FF2B5EF4-FFF2-40B4-BE49-F238E27FC236}">
                  <a16:creationId xmlns:a16="http://schemas.microsoft.com/office/drawing/2014/main" id="{FC8415FF-588B-9B4C-87FC-E9D15039781C}"/>
                </a:ext>
              </a:extLst>
            </p:cNvPr>
            <p:cNvCxnSpPr>
              <a:cxnSpLocks noChangeShapeType="1"/>
              <a:stCxn id="40992" idx="0"/>
              <a:endCxn id="40994" idx="3"/>
            </p:cNvCxnSpPr>
            <p:nvPr/>
          </p:nvCxnSpPr>
          <p:spPr bwMode="auto">
            <a:xfrm flipV="1">
              <a:off x="1962" y="1704"/>
              <a:ext cx="11" cy="16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8" name="AutoShape 58">
              <a:extLst>
                <a:ext uri="{FF2B5EF4-FFF2-40B4-BE49-F238E27FC236}">
                  <a16:creationId xmlns:a16="http://schemas.microsoft.com/office/drawing/2014/main" id="{71A5DF97-E4A6-3449-867A-BBCBA39FF788}"/>
                </a:ext>
              </a:extLst>
            </p:cNvPr>
            <p:cNvCxnSpPr>
              <a:cxnSpLocks noChangeShapeType="1"/>
              <a:stCxn id="40995" idx="0"/>
              <a:endCxn id="40992" idx="4"/>
            </p:cNvCxnSpPr>
            <p:nvPr/>
          </p:nvCxnSpPr>
          <p:spPr bwMode="auto">
            <a:xfrm flipH="1" flipV="1">
              <a:off x="1962" y="1971"/>
              <a:ext cx="41" cy="1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9" name="AutoShape 59">
              <a:extLst>
                <a:ext uri="{FF2B5EF4-FFF2-40B4-BE49-F238E27FC236}">
                  <a16:creationId xmlns:a16="http://schemas.microsoft.com/office/drawing/2014/main" id="{44320A5C-6EDE-6940-8D4D-0356E558779A}"/>
                </a:ext>
              </a:extLst>
            </p:cNvPr>
            <p:cNvCxnSpPr>
              <a:cxnSpLocks noChangeShapeType="1"/>
              <a:stCxn id="40993" idx="1"/>
              <a:endCxn id="40995" idx="5"/>
            </p:cNvCxnSpPr>
            <p:nvPr/>
          </p:nvCxnSpPr>
          <p:spPr bwMode="auto">
            <a:xfrm flipH="1" flipV="1">
              <a:off x="2033" y="2170"/>
              <a:ext cx="63" cy="13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0" name="AutoShape 60">
              <a:extLst>
                <a:ext uri="{FF2B5EF4-FFF2-40B4-BE49-F238E27FC236}">
                  <a16:creationId xmlns:a16="http://schemas.microsoft.com/office/drawing/2014/main" id="{74A40D3A-B35E-8F40-A861-47702BCD6591}"/>
                </a:ext>
              </a:extLst>
            </p:cNvPr>
            <p:cNvCxnSpPr>
              <a:cxnSpLocks noChangeShapeType="1"/>
              <a:stCxn id="40975" idx="1"/>
              <a:endCxn id="40993" idx="5"/>
            </p:cNvCxnSpPr>
            <p:nvPr/>
          </p:nvCxnSpPr>
          <p:spPr bwMode="auto">
            <a:xfrm flipH="1" flipV="1">
              <a:off x="2156" y="2381"/>
              <a:ext cx="146" cy="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979" name="Oval 63">
            <a:extLst>
              <a:ext uri="{FF2B5EF4-FFF2-40B4-BE49-F238E27FC236}">
                <a16:creationId xmlns:a16="http://schemas.microsoft.com/office/drawing/2014/main" id="{3C04192F-9345-0444-956A-58401B205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4213225"/>
            <a:ext cx="119063" cy="128588"/>
          </a:xfrm>
          <a:prstGeom prst="ellipse">
            <a:avLst/>
          </a:prstGeom>
          <a:solidFill>
            <a:schemeClr val="hlink"/>
          </a:solidFill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80" name="Oval 66">
            <a:extLst>
              <a:ext uri="{FF2B5EF4-FFF2-40B4-BE49-F238E27FC236}">
                <a16:creationId xmlns:a16="http://schemas.microsoft.com/office/drawing/2014/main" id="{D9D12990-A148-2A47-856B-0CE1022E7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900" y="4024313"/>
            <a:ext cx="120650" cy="128587"/>
          </a:xfrm>
          <a:prstGeom prst="ellipse">
            <a:avLst/>
          </a:prstGeom>
          <a:solidFill>
            <a:schemeClr val="folHlink"/>
          </a:solidFill>
          <a:ln w="25400" algn="ctr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40981" name="AutoShape 69">
            <a:extLst>
              <a:ext uri="{FF2B5EF4-FFF2-40B4-BE49-F238E27FC236}">
                <a16:creationId xmlns:a16="http://schemas.microsoft.com/office/drawing/2014/main" id="{7D4EB2FE-D55C-E64F-B1BF-739BFC37A2C4}"/>
              </a:ext>
            </a:extLst>
          </p:cNvPr>
          <p:cNvCxnSpPr>
            <a:cxnSpLocks noChangeShapeType="1"/>
            <a:stCxn id="40980" idx="6"/>
            <a:endCxn id="40979" idx="1"/>
          </p:cNvCxnSpPr>
          <p:nvPr/>
        </p:nvCxnSpPr>
        <p:spPr bwMode="auto">
          <a:xfrm>
            <a:off x="4411663" y="4089400"/>
            <a:ext cx="238125" cy="1301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82" name="Oval 64">
            <a:extLst>
              <a:ext uri="{FF2B5EF4-FFF2-40B4-BE49-F238E27FC236}">
                <a16:creationId xmlns:a16="http://schemas.microsoft.com/office/drawing/2014/main" id="{F6C0D3DC-36AE-224F-863F-1D9DB9C39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100" y="4276725"/>
            <a:ext cx="120650" cy="12700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40983" name="AutoShape 70">
            <a:extLst>
              <a:ext uri="{FF2B5EF4-FFF2-40B4-BE49-F238E27FC236}">
                <a16:creationId xmlns:a16="http://schemas.microsoft.com/office/drawing/2014/main" id="{2AA83A4B-99A2-9742-A5F0-E5F45267E117}"/>
              </a:ext>
            </a:extLst>
          </p:cNvPr>
          <p:cNvCxnSpPr>
            <a:cxnSpLocks noChangeShapeType="1"/>
            <a:stCxn id="40982" idx="7"/>
            <a:endCxn id="40970" idx="2"/>
          </p:cNvCxnSpPr>
          <p:nvPr/>
        </p:nvCxnSpPr>
        <p:spPr bwMode="auto">
          <a:xfrm flipV="1">
            <a:off x="3443288" y="4151313"/>
            <a:ext cx="119062" cy="131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84" name="Oval 74">
            <a:extLst>
              <a:ext uri="{FF2B5EF4-FFF2-40B4-BE49-F238E27FC236}">
                <a16:creationId xmlns:a16="http://schemas.microsoft.com/office/drawing/2014/main" id="{4234F12B-0826-7A4B-8060-DE6525AA5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913" y="5716588"/>
            <a:ext cx="119062" cy="128587"/>
          </a:xfrm>
          <a:prstGeom prst="ellipse">
            <a:avLst/>
          </a:prstGeom>
          <a:solidFill>
            <a:schemeClr val="folHlink"/>
          </a:solidFill>
          <a:ln w="25400" algn="ctr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85" name="Oval 76">
            <a:extLst>
              <a:ext uri="{FF2B5EF4-FFF2-40B4-BE49-F238E27FC236}">
                <a16:creationId xmlns:a16="http://schemas.microsoft.com/office/drawing/2014/main" id="{47719818-9640-3A45-9B6B-AE0DB6120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638" y="5905500"/>
            <a:ext cx="120650" cy="128588"/>
          </a:xfrm>
          <a:prstGeom prst="ellipse">
            <a:avLst/>
          </a:prstGeom>
          <a:solidFill>
            <a:schemeClr val="hlink"/>
          </a:solidFill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86" name="Oval 77">
            <a:extLst>
              <a:ext uri="{FF2B5EF4-FFF2-40B4-BE49-F238E27FC236}">
                <a16:creationId xmlns:a16="http://schemas.microsoft.com/office/drawing/2014/main" id="{11E47E4C-CAD3-BB41-8DCE-D51169DB3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5403850"/>
            <a:ext cx="120650" cy="12700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40987" name="AutoShape 78">
            <a:extLst>
              <a:ext uri="{FF2B5EF4-FFF2-40B4-BE49-F238E27FC236}">
                <a16:creationId xmlns:a16="http://schemas.microsoft.com/office/drawing/2014/main" id="{11DD7183-4FB9-1449-B2F4-AE77473599B1}"/>
              </a:ext>
            </a:extLst>
          </p:cNvPr>
          <p:cNvCxnSpPr>
            <a:cxnSpLocks noChangeShapeType="1"/>
            <a:stCxn id="40986" idx="3"/>
            <a:endCxn id="40984" idx="7"/>
          </p:cNvCxnSpPr>
          <p:nvPr/>
        </p:nvCxnSpPr>
        <p:spPr bwMode="auto">
          <a:xfrm flipH="1">
            <a:off x="4735513" y="5524500"/>
            <a:ext cx="149225" cy="200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8" name="AutoShape 79">
            <a:extLst>
              <a:ext uri="{FF2B5EF4-FFF2-40B4-BE49-F238E27FC236}">
                <a16:creationId xmlns:a16="http://schemas.microsoft.com/office/drawing/2014/main" id="{E8A4E9E6-89F9-6B45-9683-2A47339D3A09}"/>
              </a:ext>
            </a:extLst>
          </p:cNvPr>
          <p:cNvCxnSpPr>
            <a:cxnSpLocks noChangeShapeType="1"/>
            <a:stCxn id="40984" idx="3"/>
            <a:endCxn id="40985" idx="6"/>
          </p:cNvCxnSpPr>
          <p:nvPr/>
        </p:nvCxnSpPr>
        <p:spPr bwMode="auto">
          <a:xfrm flipH="1">
            <a:off x="4470400" y="5838825"/>
            <a:ext cx="180975" cy="131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9" name="AutoShape 81">
            <a:extLst>
              <a:ext uri="{FF2B5EF4-FFF2-40B4-BE49-F238E27FC236}">
                <a16:creationId xmlns:a16="http://schemas.microsoft.com/office/drawing/2014/main" id="{36992295-EF50-A247-A43B-7F3F70992AD7}"/>
              </a:ext>
            </a:extLst>
          </p:cNvPr>
          <p:cNvCxnSpPr>
            <a:cxnSpLocks noChangeShapeType="1"/>
            <a:stCxn id="40985" idx="0"/>
            <a:endCxn id="40980" idx="4"/>
          </p:cNvCxnSpPr>
          <p:nvPr/>
        </p:nvCxnSpPr>
        <p:spPr bwMode="auto">
          <a:xfrm flipH="1" flipV="1">
            <a:off x="4340225" y="4165600"/>
            <a:ext cx="58738" cy="172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90" name="Text Box 82">
            <a:extLst>
              <a:ext uri="{FF2B5EF4-FFF2-40B4-BE49-F238E27FC236}">
                <a16:creationId xmlns:a16="http://schemas.microsoft.com/office/drawing/2014/main" id="{4E994C81-B442-9345-85A9-231ADBEC9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6388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50613" name="Text Box 85">
            <a:extLst>
              <a:ext uri="{FF2B5EF4-FFF2-40B4-BE49-F238E27FC236}">
                <a16:creationId xmlns:a16="http://schemas.microsoft.com/office/drawing/2014/main" id="{8D323D80-FFB7-5B45-9C48-A382FD073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172200"/>
            <a:ext cx="72153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Duplicator can now win, by </a:t>
            </a:r>
            <a:r>
              <a:rPr lang="en-US" altLang="en-US" sz="2800" dirty="0" err="1">
                <a:latin typeface="Arial" panose="020B0604020202020204" pitchFamily="34" charset="0"/>
              </a:rPr>
              <a:t>Hanf’s</a:t>
            </a:r>
            <a:r>
              <a:rPr lang="en-US" altLang="en-US" sz="2800" dirty="0">
                <a:latin typeface="Arial" panose="020B0604020202020204" pitchFamily="34" charset="0"/>
              </a:rPr>
              <a:t> Theorem!</a:t>
            </a:r>
            <a:endParaRPr lang="en-US" altLang="en-US" sz="2800" baseline="-25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D0315E3-7C10-AA49-8B39-0FF3BFFD8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Proof has been Simplified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35F835F-F6D0-D347-8547-8D8A0025F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Selection of graphs</a:t>
            </a:r>
          </a:p>
          <a:p>
            <a:pPr lvl="1" eaLnBrk="1" hangingPunct="1"/>
            <a:r>
              <a:rPr lang="en-US" altLang="en-US" dirty="0"/>
              <a:t>Simply pick G</a:t>
            </a:r>
            <a:r>
              <a:rPr lang="en-US" altLang="en-US" baseline="-25000" dirty="0"/>
              <a:t>0</a:t>
            </a:r>
            <a:r>
              <a:rPr lang="en-US" altLang="en-US" dirty="0"/>
              <a:t> to be large enough cycle</a:t>
            </a:r>
          </a:p>
          <a:p>
            <a:pPr eaLnBrk="1" hangingPunct="1"/>
            <a:r>
              <a:rPr lang="en-US" altLang="en-US" dirty="0"/>
              <a:t>Duplicator’s coloring strategy</a:t>
            </a:r>
          </a:p>
          <a:p>
            <a:pPr lvl="1" eaLnBrk="1" hangingPunct="1"/>
            <a:r>
              <a:rPr lang="en-US" altLang="en-US" dirty="0"/>
              <a:t>Simply mimic Spoiler’s coloring</a:t>
            </a:r>
          </a:p>
          <a:p>
            <a:pPr eaLnBrk="1" hangingPunct="1"/>
            <a:r>
              <a:rPr lang="en-US" altLang="en-US" dirty="0"/>
              <a:t>Duplicator’s pebbling strategy</a:t>
            </a:r>
          </a:p>
          <a:p>
            <a:pPr lvl="1" eaLnBrk="1" hangingPunct="1"/>
            <a:r>
              <a:rPr lang="en-US" altLang="en-US" dirty="0"/>
              <a:t>Appeal to </a:t>
            </a:r>
            <a:r>
              <a:rPr lang="en-US" altLang="en-US" dirty="0" err="1"/>
              <a:t>Hanf</a:t>
            </a: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062A-3849-4A0C-BADA-2620CD00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Corollary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2B56B-0772-409E-B981-7BA2DFBA1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6600FF"/>
                </a:solidFill>
              </a:rPr>
              <a:t>Corollary</a:t>
            </a:r>
            <a:r>
              <a:rPr lang="en-US" dirty="0"/>
              <a:t>: Monadic NP is not closed under complement</a:t>
            </a:r>
          </a:p>
          <a:p>
            <a:r>
              <a:rPr lang="en-US" dirty="0"/>
              <a:t>Proof: Non-connectivity is in monadic NP, via “There is a set S where S and its complement are nonempty, and there is no edge from a member of S to a member of its complement”</a:t>
            </a:r>
          </a:p>
        </p:txBody>
      </p:sp>
    </p:spTree>
    <p:extLst>
      <p:ext uri="{BB962C8B-B14F-4D97-AF65-F5344CB8AC3E}">
        <p14:creationId xmlns:p14="http://schemas.microsoft.com/office/powerpoint/2010/main" val="137550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660C1EF-F2FF-C34A-AF10-152794822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14313"/>
            <a:ext cx="8029575" cy="1462087"/>
          </a:xfrm>
        </p:spPr>
        <p:txBody>
          <a:bodyPr/>
          <a:lstStyle/>
          <a:p>
            <a:pPr eaLnBrk="1" hangingPunct="1"/>
            <a:r>
              <a:rPr lang="en-US" altLang="en-US"/>
              <a:t>Descriptive Complexity (contd.)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1AD58CB-13A0-402E-9D69-74CFE9BFF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dirty="0"/>
              <a:t>There is an intimate connection between </a:t>
            </a:r>
          </a:p>
          <a:p>
            <a:pPr eaLnBrk="1" hangingPunct="1">
              <a:defRPr/>
            </a:pPr>
            <a:r>
              <a:rPr lang="en-US" altLang="en-US" dirty="0"/>
              <a:t>computational complexity and</a:t>
            </a:r>
          </a:p>
          <a:p>
            <a:pPr eaLnBrk="1" hangingPunct="1">
              <a:defRPr/>
            </a:pPr>
            <a:r>
              <a:rPr lang="en-US" altLang="en-US" dirty="0"/>
              <a:t>descriptive complexity in finite model theory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5F37-836A-1047-BE29-7C8FF2A0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First-order logic vs. existential second-order logic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61B0F4-1087-494B-B0D0-91D21F0CE8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Typical sentence in first-order logic (can quantify over points):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:r>
                  <a:rPr lang="en-US" dirty="0"/>
                  <a:t>In existential second-order logic, or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, we can existentially quantify over sets or relations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61B0F4-1087-494B-B0D0-91D21F0CE8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9" t="-1926" r="-2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08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F79870-4E6A-A349-AA4A-3CD4AC1633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 example: 3-colorability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F79870-4E6A-A349-AA4A-3CD4AC1633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40" b="-19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760F94-E1C2-8E45-8BB5-C16DEB9D20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Edge relation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Colors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first-order sentence saying “Each point has exactly one color, and no edge has two points with the same color”</a:t>
                </a: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says the graph is 3-colorable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760F94-E1C2-8E45-8BB5-C16DEB9D2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49" t="-2074" r="-863" b="-9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12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CDF028-FA9D-A64C-BCD4-9BE4557425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 Class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CDF028-FA9D-A64C-BCD4-9BE455742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40" b="-19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7ADC37-4555-F94D-AD22-4F44467DE1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 sentence: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⋯∃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first-order, and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is a set or relation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 class: class of, say, graphs, defined by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 sentence</a:t>
                </a:r>
              </a:p>
              <a:p>
                <a:pPr marL="0" indent="0">
                  <a:buNone/>
                </a:pPr>
                <a:r>
                  <a:rPr lang="en-US" dirty="0"/>
                  <a:t>We are considering here only finite models, such as finite graphs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7ADC37-4555-F94D-AD22-4F44467DE1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961" t="-1926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82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09A2-B2BF-2145-9810-6DC25B01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C7ABA1-AE26-BB45-98E3-C294D3AB18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Theorem (Fagin 1974):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Conclusion: If we can separate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 from its complement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, then we have separated NP from co-NP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C7ABA1-AE26-BB45-98E3-C294D3AB18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61" t="-1926" r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05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20F8743-6F79-8F44-8269-9F6576AAB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Our motivation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49CFEEA-F989-A543-BCE0-4A996FBC9A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This motivates developing techniques for proving inexpressibility results (and hence separation results) in finite model theory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ook celebration 2019" id="{33F52473-55DC-F940-AF1B-6A5FE622823A}" vid="{6202376F-CF7E-E447-A03D-9E8714ECAE5A}"/>
    </a:ext>
  </a:extLst>
</a:theme>
</file>

<file path=ppt/theme/theme2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ook celebration 2019" id="{33F52473-55DC-F940-AF1B-6A5FE622823A}" vid="{3090FF3A-6420-1F47-9057-6594356D2A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5977</TotalTime>
  <Words>1390</Words>
  <Application>Microsoft Office PowerPoint</Application>
  <PresentationFormat>On-screen Show (4:3)</PresentationFormat>
  <Paragraphs>191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Cambria Math</vt:lpstr>
      <vt:lpstr>Symbol</vt:lpstr>
      <vt:lpstr>Tahoma</vt:lpstr>
      <vt:lpstr>Wingdings</vt:lpstr>
      <vt:lpstr>Blends</vt:lpstr>
      <vt:lpstr>1_Blends</vt:lpstr>
      <vt:lpstr>Descriptive complexity and inexpressibly proofs</vt:lpstr>
      <vt:lpstr>Complexity Theory</vt:lpstr>
      <vt:lpstr>Descriptive Complexity</vt:lpstr>
      <vt:lpstr>Descriptive Complexity (contd.)</vt:lpstr>
      <vt:lpstr>First-order logic vs. existential second-order logic</vt:lpstr>
      <vt:lpstr>Σ_1^1 example: 3-colorability</vt:lpstr>
      <vt:lpstr>Σ_1^1 Class</vt:lpstr>
      <vt:lpstr>PowerPoint Presentation</vt:lpstr>
      <vt:lpstr>Our motivation</vt:lpstr>
      <vt:lpstr>Tools to Prove Inexpressibility Results in Logic</vt:lpstr>
      <vt:lpstr>Purpose of This Talk</vt:lpstr>
      <vt:lpstr>1st-Order Ehrenfeucht-Fraïssé  Game</vt:lpstr>
      <vt:lpstr>1st-Order Ehrenfeucht-Fraïssé  Game</vt:lpstr>
      <vt:lpstr>Importance of Ehrenfeucht-Fraïssé Games </vt:lpstr>
      <vt:lpstr>Importance of Ehrenfeucht-Fraïssé Games (contd.)</vt:lpstr>
      <vt:lpstr>Hanf’s Technique</vt:lpstr>
      <vt:lpstr>Hanf’s Theorem</vt:lpstr>
      <vt:lpstr>Monadic NP</vt:lpstr>
      <vt:lpstr>Capturing Monadic NP by games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Difficulties in Original Proof</vt:lpstr>
      <vt:lpstr>Changing Rules of the Game</vt:lpstr>
      <vt:lpstr>Ajtai-Fagin Game</vt:lpstr>
      <vt:lpstr>Ajtai-Fagin Game (contd.)</vt:lpstr>
      <vt:lpstr>Ajtai-Fagin Game (contd.)</vt:lpstr>
      <vt:lpstr>Moshe suggestion to Ron</vt:lpstr>
      <vt:lpstr>Simpler Proof Using Our Tools</vt:lpstr>
      <vt:lpstr>PowerPoint Presentation</vt:lpstr>
      <vt:lpstr>PowerPoint Presentation</vt:lpstr>
      <vt:lpstr>How Proof has been Simplified</vt:lpstr>
      <vt:lpstr>Corollary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Easier Ways to Win Logical Games</dc:title>
  <dc:creator>IBM_User</dc:creator>
  <cp:lastModifiedBy>Ronald Fagin</cp:lastModifiedBy>
  <cp:revision>308</cp:revision>
  <cp:lastPrinted>2019-03-22T05:39:40Z</cp:lastPrinted>
  <dcterms:created xsi:type="dcterms:W3CDTF">2004-09-24T21:08:22Z</dcterms:created>
  <dcterms:modified xsi:type="dcterms:W3CDTF">2022-07-29T20:31:41Z</dcterms:modified>
</cp:coreProperties>
</file>