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D0147-4D00-4539-A5E5-6523A1FBFBE6}" v="6" dt="2022-07-31T08:53:0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erman, Eli" userId="13d8cc27-f86b-4601-86be-0007ec235890" providerId="ADAL" clId="{53AD0147-4D00-4539-A5E5-6523A1FBFBE6}"/>
    <pc:docChg chg="undo custSel addSld modSld">
      <pc:chgData name="Singerman, Eli" userId="13d8cc27-f86b-4601-86be-0007ec235890" providerId="ADAL" clId="{53AD0147-4D00-4539-A5E5-6523A1FBFBE6}" dt="2022-07-31T11:40:57.270" v="613" actId="20577"/>
      <pc:docMkLst>
        <pc:docMk/>
      </pc:docMkLst>
      <pc:sldChg chg="modSp mod">
        <pc:chgData name="Singerman, Eli" userId="13d8cc27-f86b-4601-86be-0007ec235890" providerId="ADAL" clId="{53AD0147-4D00-4539-A5E5-6523A1FBFBE6}" dt="2022-07-31T10:36:34.599" v="467" actId="20577"/>
        <pc:sldMkLst>
          <pc:docMk/>
          <pc:sldMk cId="335720567" sldId="256"/>
        </pc:sldMkLst>
        <pc:spChg chg="mod">
          <ac:chgData name="Singerman, Eli" userId="13d8cc27-f86b-4601-86be-0007ec235890" providerId="ADAL" clId="{53AD0147-4D00-4539-A5E5-6523A1FBFBE6}" dt="2022-07-31T06:39:14.030" v="22" actId="1076"/>
          <ac:spMkLst>
            <pc:docMk/>
            <pc:sldMk cId="335720567" sldId="256"/>
            <ac:spMk id="2" creationId="{CC309712-0F07-473A-ADFE-62203E3FD3EC}"/>
          </ac:spMkLst>
        </pc:spChg>
        <pc:spChg chg="mod">
          <ac:chgData name="Singerman, Eli" userId="13d8cc27-f86b-4601-86be-0007ec235890" providerId="ADAL" clId="{53AD0147-4D00-4539-A5E5-6523A1FBFBE6}" dt="2022-07-31T10:36:34.599" v="467" actId="20577"/>
          <ac:spMkLst>
            <pc:docMk/>
            <pc:sldMk cId="335720567" sldId="256"/>
            <ac:spMk id="3" creationId="{EC8A6A44-C8C6-4AD4-A698-D284FC469826}"/>
          </ac:spMkLst>
        </pc:spChg>
      </pc:sldChg>
      <pc:sldChg chg="addSp delSp modSp mod">
        <pc:chgData name="Singerman, Eli" userId="13d8cc27-f86b-4601-86be-0007ec235890" providerId="ADAL" clId="{53AD0147-4D00-4539-A5E5-6523A1FBFBE6}" dt="2022-07-31T07:01:38.640" v="168" actId="20577"/>
        <pc:sldMkLst>
          <pc:docMk/>
          <pc:sldMk cId="787894537" sldId="257"/>
        </pc:sldMkLst>
        <pc:spChg chg="mod">
          <ac:chgData name="Singerman, Eli" userId="13d8cc27-f86b-4601-86be-0007ec235890" providerId="ADAL" clId="{53AD0147-4D00-4539-A5E5-6523A1FBFBE6}" dt="2022-07-31T07:01:38.640" v="168" actId="20577"/>
          <ac:spMkLst>
            <pc:docMk/>
            <pc:sldMk cId="787894537" sldId="257"/>
            <ac:spMk id="2" creationId="{D011E386-F335-4F21-B9A8-1DC2C750CDB3}"/>
          </ac:spMkLst>
        </pc:spChg>
        <pc:spChg chg="del mod">
          <ac:chgData name="Singerman, Eli" userId="13d8cc27-f86b-4601-86be-0007ec235890" providerId="ADAL" clId="{53AD0147-4D00-4539-A5E5-6523A1FBFBE6}" dt="2022-07-31T06:42:12.620" v="39" actId="478"/>
          <ac:spMkLst>
            <pc:docMk/>
            <pc:sldMk cId="787894537" sldId="257"/>
            <ac:spMk id="3" creationId="{A20CB8B1-75D4-49C2-AC10-D6DF198DECD2}"/>
          </ac:spMkLst>
        </pc:spChg>
        <pc:spChg chg="add del mod">
          <ac:chgData name="Singerman, Eli" userId="13d8cc27-f86b-4601-86be-0007ec235890" providerId="ADAL" clId="{53AD0147-4D00-4539-A5E5-6523A1FBFBE6}" dt="2022-07-31T07:01:00.500" v="160" actId="478"/>
          <ac:spMkLst>
            <pc:docMk/>
            <pc:sldMk cId="787894537" sldId="257"/>
            <ac:spMk id="5" creationId="{7601C9AE-6CB6-4C13-9921-401BD886238F}"/>
          </ac:spMkLst>
        </pc:spChg>
      </pc:sldChg>
      <pc:sldChg chg="modSp mod">
        <pc:chgData name="Singerman, Eli" userId="13d8cc27-f86b-4601-86be-0007ec235890" providerId="ADAL" clId="{53AD0147-4D00-4539-A5E5-6523A1FBFBE6}" dt="2022-07-31T11:30:47.586" v="468" actId="207"/>
        <pc:sldMkLst>
          <pc:docMk/>
          <pc:sldMk cId="2353899677" sldId="258"/>
        </pc:sldMkLst>
        <pc:spChg chg="mod">
          <ac:chgData name="Singerman, Eli" userId="13d8cc27-f86b-4601-86be-0007ec235890" providerId="ADAL" clId="{53AD0147-4D00-4539-A5E5-6523A1FBFBE6}" dt="2022-07-31T07:00:01.724" v="144" actId="20577"/>
          <ac:spMkLst>
            <pc:docMk/>
            <pc:sldMk cId="2353899677" sldId="258"/>
            <ac:spMk id="2" creationId="{9FAD29F7-4869-4FAF-9C9C-A55D4454A9A5}"/>
          </ac:spMkLst>
        </pc:spChg>
        <pc:spChg chg="mod">
          <ac:chgData name="Singerman, Eli" userId="13d8cc27-f86b-4601-86be-0007ec235890" providerId="ADAL" clId="{53AD0147-4D00-4539-A5E5-6523A1FBFBE6}" dt="2022-07-31T11:30:47.586" v="468" actId="207"/>
          <ac:spMkLst>
            <pc:docMk/>
            <pc:sldMk cId="2353899677" sldId="258"/>
            <ac:spMk id="3" creationId="{1277292D-4E6B-4523-B639-EA929F802FBE}"/>
          </ac:spMkLst>
        </pc:spChg>
      </pc:sldChg>
      <pc:sldChg chg="modSp mod">
        <pc:chgData name="Singerman, Eli" userId="13d8cc27-f86b-4601-86be-0007ec235890" providerId="ADAL" clId="{53AD0147-4D00-4539-A5E5-6523A1FBFBE6}" dt="2022-07-31T11:40:03.202" v="604" actId="5793"/>
        <pc:sldMkLst>
          <pc:docMk/>
          <pc:sldMk cId="1151477407" sldId="259"/>
        </pc:sldMkLst>
        <pc:spChg chg="mod">
          <ac:chgData name="Singerman, Eli" userId="13d8cc27-f86b-4601-86be-0007ec235890" providerId="ADAL" clId="{53AD0147-4D00-4539-A5E5-6523A1FBFBE6}" dt="2022-07-31T11:38:59.018" v="583" actId="313"/>
          <ac:spMkLst>
            <pc:docMk/>
            <pc:sldMk cId="1151477407" sldId="259"/>
            <ac:spMk id="2" creationId="{B4BCA4A7-BB43-44F8-8B61-550BFD7D8EC7}"/>
          </ac:spMkLst>
        </pc:spChg>
        <pc:spChg chg="mod">
          <ac:chgData name="Singerman, Eli" userId="13d8cc27-f86b-4601-86be-0007ec235890" providerId="ADAL" clId="{53AD0147-4D00-4539-A5E5-6523A1FBFBE6}" dt="2022-07-31T11:40:03.202" v="604" actId="5793"/>
          <ac:spMkLst>
            <pc:docMk/>
            <pc:sldMk cId="1151477407" sldId="259"/>
            <ac:spMk id="3" creationId="{7FFCF19B-0248-4180-92CC-3733CEB81D5E}"/>
          </ac:spMkLst>
        </pc:spChg>
      </pc:sldChg>
      <pc:sldChg chg="modSp mod">
        <pc:chgData name="Singerman, Eli" userId="13d8cc27-f86b-4601-86be-0007ec235890" providerId="ADAL" clId="{53AD0147-4D00-4539-A5E5-6523A1FBFBE6}" dt="2022-07-31T10:35:49.827" v="459" actId="6549"/>
        <pc:sldMkLst>
          <pc:docMk/>
          <pc:sldMk cId="1413957843" sldId="260"/>
        </pc:sldMkLst>
        <pc:spChg chg="mod">
          <ac:chgData name="Singerman, Eli" userId="13d8cc27-f86b-4601-86be-0007ec235890" providerId="ADAL" clId="{53AD0147-4D00-4539-A5E5-6523A1FBFBE6}" dt="2022-07-31T07:00:18.450" v="152" actId="5793"/>
          <ac:spMkLst>
            <pc:docMk/>
            <pc:sldMk cId="1413957843" sldId="260"/>
            <ac:spMk id="2" creationId="{CF28BDC1-4B94-4D17-B445-70678C0FD0AA}"/>
          </ac:spMkLst>
        </pc:spChg>
        <pc:spChg chg="mod">
          <ac:chgData name="Singerman, Eli" userId="13d8cc27-f86b-4601-86be-0007ec235890" providerId="ADAL" clId="{53AD0147-4D00-4539-A5E5-6523A1FBFBE6}" dt="2022-07-31T10:35:49.827" v="459" actId="6549"/>
          <ac:spMkLst>
            <pc:docMk/>
            <pc:sldMk cId="1413957843" sldId="260"/>
            <ac:spMk id="3" creationId="{898A1F2E-EB92-4A5E-BEE7-54C9CCFF6FFC}"/>
          </ac:spMkLst>
        </pc:spChg>
      </pc:sldChg>
      <pc:sldChg chg="addSp delSp modSp add mod">
        <pc:chgData name="Singerman, Eli" userId="13d8cc27-f86b-4601-86be-0007ec235890" providerId="ADAL" clId="{53AD0147-4D00-4539-A5E5-6523A1FBFBE6}" dt="2022-07-31T11:40:57.270" v="613" actId="20577"/>
        <pc:sldMkLst>
          <pc:docMk/>
          <pc:sldMk cId="1053839655" sldId="261"/>
        </pc:sldMkLst>
        <pc:spChg chg="mod">
          <ac:chgData name="Singerman, Eli" userId="13d8cc27-f86b-4601-86be-0007ec235890" providerId="ADAL" clId="{53AD0147-4D00-4539-A5E5-6523A1FBFBE6}" dt="2022-07-31T11:40:57.270" v="613" actId="20577"/>
          <ac:spMkLst>
            <pc:docMk/>
            <pc:sldMk cId="1053839655" sldId="261"/>
            <ac:spMk id="3" creationId="{A20CB8B1-75D4-49C2-AC10-D6DF198DECD2}"/>
          </ac:spMkLst>
        </pc:spChg>
        <pc:picChg chg="add del mod">
          <ac:chgData name="Singerman, Eli" userId="13d8cc27-f86b-4601-86be-0007ec235890" providerId="ADAL" clId="{53AD0147-4D00-4539-A5E5-6523A1FBFBE6}" dt="2022-07-31T08:44:40.323" v="224" actId="931"/>
          <ac:picMkLst>
            <pc:docMk/>
            <pc:sldMk cId="1053839655" sldId="261"/>
            <ac:picMk id="5" creationId="{47200956-4C8C-41D0-8D5B-91EA0E7034A9}"/>
          </ac:picMkLst>
        </pc:picChg>
        <pc:picChg chg="add del mod">
          <ac:chgData name="Singerman, Eli" userId="13d8cc27-f86b-4601-86be-0007ec235890" providerId="ADAL" clId="{53AD0147-4D00-4539-A5E5-6523A1FBFBE6}" dt="2022-07-31T08:55:19.181" v="305" actId="478"/>
          <ac:picMkLst>
            <pc:docMk/>
            <pc:sldMk cId="1053839655" sldId="261"/>
            <ac:picMk id="7" creationId="{00EB4579-8EAB-49CF-AA89-8A35EA88BC8E}"/>
          </ac:picMkLst>
        </pc:picChg>
      </pc:sldChg>
      <pc:sldChg chg="addSp delSp modSp new mod">
        <pc:chgData name="Singerman, Eli" userId="13d8cc27-f86b-4601-86be-0007ec235890" providerId="ADAL" clId="{53AD0147-4D00-4539-A5E5-6523A1FBFBE6}" dt="2022-07-31T08:54:59.352" v="304" actId="478"/>
        <pc:sldMkLst>
          <pc:docMk/>
          <pc:sldMk cId="114438967" sldId="262"/>
        </pc:sldMkLst>
        <pc:spChg chg="del">
          <ac:chgData name="Singerman, Eli" userId="13d8cc27-f86b-4601-86be-0007ec235890" providerId="ADAL" clId="{53AD0147-4D00-4539-A5E5-6523A1FBFBE6}" dt="2022-07-31T08:51:42.897" v="243" actId="478"/>
          <ac:spMkLst>
            <pc:docMk/>
            <pc:sldMk cId="114438967" sldId="262"/>
            <ac:spMk id="2" creationId="{6A5C2C5C-C2B7-4ABA-9EA7-DC86DE19AFB5}"/>
          </ac:spMkLst>
        </pc:spChg>
        <pc:spChg chg="del mod">
          <ac:chgData name="Singerman, Eli" userId="13d8cc27-f86b-4601-86be-0007ec235890" providerId="ADAL" clId="{53AD0147-4D00-4539-A5E5-6523A1FBFBE6}" dt="2022-07-31T08:45:16.881" v="227" actId="931"/>
          <ac:spMkLst>
            <pc:docMk/>
            <pc:sldMk cId="114438967" sldId="262"/>
            <ac:spMk id="3" creationId="{22EB8606-9949-48F7-A190-113E1BBB3C66}"/>
          </ac:spMkLst>
        </pc:spChg>
        <pc:spChg chg="add del mod">
          <ac:chgData name="Singerman, Eli" userId="13d8cc27-f86b-4601-86be-0007ec235890" providerId="ADAL" clId="{53AD0147-4D00-4539-A5E5-6523A1FBFBE6}" dt="2022-07-31T08:51:45.496" v="244" actId="478"/>
          <ac:spMkLst>
            <pc:docMk/>
            <pc:sldMk cId="114438967" sldId="262"/>
            <ac:spMk id="7" creationId="{C3CC521D-6DFB-4946-85A3-C8F8F7A69378}"/>
          </ac:spMkLst>
        </pc:spChg>
        <pc:spChg chg="add del mod">
          <ac:chgData name="Singerman, Eli" userId="13d8cc27-f86b-4601-86be-0007ec235890" providerId="ADAL" clId="{53AD0147-4D00-4539-A5E5-6523A1FBFBE6}" dt="2022-07-31T08:54:59.352" v="304" actId="478"/>
          <ac:spMkLst>
            <pc:docMk/>
            <pc:sldMk cId="114438967" sldId="262"/>
            <ac:spMk id="12" creationId="{306ABC90-9C80-4653-B552-E9B9BE39D0C5}"/>
          </ac:spMkLst>
        </pc:spChg>
        <pc:spChg chg="add mod">
          <ac:chgData name="Singerman, Eli" userId="13d8cc27-f86b-4601-86be-0007ec235890" providerId="ADAL" clId="{53AD0147-4D00-4539-A5E5-6523A1FBFBE6}" dt="2022-07-31T08:54:46.970" v="303" actId="403"/>
          <ac:spMkLst>
            <pc:docMk/>
            <pc:sldMk cId="114438967" sldId="262"/>
            <ac:spMk id="13" creationId="{7992728C-8830-440F-A247-3AA347EB7028}"/>
          </ac:spMkLst>
        </pc:spChg>
        <pc:picChg chg="add del mod">
          <ac:chgData name="Singerman, Eli" userId="13d8cc27-f86b-4601-86be-0007ec235890" providerId="ADAL" clId="{53AD0147-4D00-4539-A5E5-6523A1FBFBE6}" dt="2022-07-31T08:45:36.114" v="230" actId="478"/>
          <ac:picMkLst>
            <pc:docMk/>
            <pc:sldMk cId="114438967" sldId="262"/>
            <ac:picMk id="5" creationId="{5EB7C727-C705-4513-B59F-2035C5E7B6D1}"/>
          </ac:picMkLst>
        </pc:picChg>
        <pc:picChg chg="add del mod">
          <ac:chgData name="Singerman, Eli" userId="13d8cc27-f86b-4601-86be-0007ec235890" providerId="ADAL" clId="{53AD0147-4D00-4539-A5E5-6523A1FBFBE6}" dt="2022-07-31T08:51:03.554" v="241" actId="931"/>
          <ac:picMkLst>
            <pc:docMk/>
            <pc:sldMk cId="114438967" sldId="262"/>
            <ac:picMk id="9" creationId="{76E74FB4-CD28-42E8-9DD0-4161AA140324}"/>
          </ac:picMkLst>
        </pc:picChg>
        <pc:picChg chg="add mod">
          <ac:chgData name="Singerman, Eli" userId="13d8cc27-f86b-4601-86be-0007ec235890" providerId="ADAL" clId="{53AD0147-4D00-4539-A5E5-6523A1FBFBE6}" dt="2022-07-31T08:53:17.016" v="251" actId="1076"/>
          <ac:picMkLst>
            <pc:docMk/>
            <pc:sldMk cId="114438967" sldId="262"/>
            <ac:picMk id="11" creationId="{C9338E5A-A752-49AC-8773-A65172B8F0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F791-C2AF-4E38-AD01-6B51A5F4A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4C7CE-6B15-410B-850E-71D47ADD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97AF-7260-44C5-85F9-9D95EFAC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749-6879-4F18-A0BA-3BE58FE4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07CD-7C97-413A-A695-C0998CBF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0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A37-A1E8-4CF5-A237-1325795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B919F-6659-4531-A293-EDBF491E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B95-5FE2-4E22-B32F-BEACBA80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8AF7-F8BB-476E-B36B-0489B4C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9494-A2C7-49EA-BCB9-ADF644B8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749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83D9-9D52-4B52-8228-42857D472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470A-C979-46C5-BCF9-B25ABD823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3AD8-E4F0-4064-B978-8DC3F37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7C71-F7C1-4463-9422-5068AF8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ACEE-BF8A-481B-A7CC-00C5FBAA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18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730A-AB9B-4DAF-9A32-5F040500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7934-C9BC-4656-98C1-F98BD979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FBC3-4314-4C0E-9947-22537BA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B426-EC16-40E8-845D-02E5FF6A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A53D-6429-476B-8EA8-F4C0C8C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359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D0A-4D9A-45C7-8C79-4DA8044B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E8DF-B35A-492D-BBD3-D128A3A7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D90C-E1B0-49DF-9203-51A56225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19CA-A88A-4F64-A833-0BF3D210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ACB-EBDF-4A4B-B864-E9B636B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923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14CB-6281-471C-8591-09C2DE3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6FA-C916-4DA2-AE7F-8B3AD13BC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06A5-0B40-451B-B73E-C412D9BB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27AE-B3DD-42E4-933E-50B04488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BC28-3435-45D5-AFEE-54AB3176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C72E-62CA-40B4-A6E8-DF76615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61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5AF1-F720-467E-9857-3F7ACFD8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CDEB-BABA-4873-948D-0CA4348F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AAAD-64A7-4F25-B061-D9618439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4F36-5AE9-457A-90CF-C2D45E663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C9438-D466-4709-883F-00669B68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C17D6-099E-40EA-8377-D3A2A578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2FCCC-DD3B-41B3-8914-B388CDAE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7768E-BFC6-4520-9C52-981AE816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79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DD6E-0E1B-4296-B9A5-9D3FD55A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962E-CF05-4CF5-A78E-43AA86BE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C3F1-EC43-4898-9799-EDA61BF4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89CE4-C9D3-4A58-B14E-B1B7BE83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3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44B44-3EEF-4E82-9DE9-BEA64539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1C11-F9F1-450F-A941-45969684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13799-18A0-4C25-92EC-66B8F26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9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64AE-9288-4F9E-89DD-A964A966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C686-5C30-49DD-A75B-1BE2DC6A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D87D8-07AA-4B0B-BF8C-BC562C34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4ED2-09F4-40DB-AA25-F29D1782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0150-90BF-4FB2-9DA3-565F3F77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ADC3-8E5A-4CE2-BC94-FCA21AD7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0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FB7-2C4E-45C8-A5D3-3DE1C22A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24DC8-8C6A-4584-B85A-974A6063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58C-B86C-44A0-AA80-761C1CE5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3782-2387-456E-9038-D0DF900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03473-2474-4E1B-BB08-A7F2DC3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FBD2-2DE6-44E7-840E-A8CDBC0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41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8DA04-9DB1-4726-A59F-5EF31B8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775C-F87C-4C97-A745-17DEB7C0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0E35-544A-498A-AE04-A9D2659E7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1D1F-3D1E-4A20-B329-77927388443D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116C-340C-41B9-AF90-344E010F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326-5132-434A-B68F-5288CA8A1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8489-9A65-4E79-9B1C-27B869BAC2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474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9712-0F07-473A-ADFE-62203E3FD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356" y="1041400"/>
            <a:ext cx="9144000" cy="2387600"/>
          </a:xfrm>
        </p:spPr>
        <p:txBody>
          <a:bodyPr>
            <a:normAutofit/>
          </a:bodyPr>
          <a:lstStyle/>
          <a:p>
            <a:pPr marL="0" marR="0" indent="180340">
              <a:spcBef>
                <a:spcPts val="9400"/>
              </a:spcBef>
              <a:spcAft>
                <a:spcPts val="0"/>
              </a:spcAft>
            </a:pPr>
            <a:r>
              <a:rPr lang="en-US" sz="3600" kern="1400" spc="25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Moshe Vardi and Intel Corporation:</a:t>
            </a:r>
            <a:br>
              <a:rPr lang="en-IL" sz="3600" kern="1400" spc="25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3600" kern="1400" spc="25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Long and Fruitful Collaboration</a:t>
            </a:r>
            <a:br>
              <a:rPr lang="en-IL" sz="3600" kern="1400" spc="25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A6A44-C8C6-4AD4-A698-D284FC469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356" y="3803257"/>
            <a:ext cx="9144000" cy="2304207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Eli Singerman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, Gila Kamhi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, Avner Landver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, and Ranan Fraer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</a:p>
          <a:p>
            <a:r>
              <a:rPr lang="en-US" sz="21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1: Intel Corporation,  2: Cadence Design Systems</a:t>
            </a:r>
            <a:r>
              <a:rPr lang="en-US" sz="21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en-US" sz="2100" baseline="30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VardiFest, August 2022</a:t>
            </a:r>
            <a:br>
              <a:rPr lang="en-I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7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E386-F335-4F21-B9A8-1DC2C750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839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1997-2022+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78789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E386-F335-4F21-B9A8-1DC2C750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Formal Specification Languages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B8B1-75D4-49C2-AC10-D6DF198D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Moshe’s had a significant contribution to the definition of the Intel hardware specification language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The ForSpec Temporal Logic: A New Temporal Property-Specification Language -- 2002</a:t>
            </a:r>
            <a:r>
              <a:rPr lang="en-US" sz="2400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i="1" dirty="0">
              <a:solidFill>
                <a:schemeClr val="accent1"/>
              </a:solidFill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This language was used in Intel’s first formal verification frameworks and was later-on one of the seeds for today’s industry standard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System Verilog Assertions (SVA) -- 2005 </a:t>
            </a:r>
          </a:p>
          <a:p>
            <a:pPr algn="just">
              <a:spcBef>
                <a:spcPts val="0"/>
              </a:spcBef>
            </a:pPr>
            <a:endParaRPr lang="en-US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 addition, Moshe helped us in defining protocol/flow specification formalisms for modeling hardware and firmware system-level interaction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--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From visual to logical formalisms for SoC </a:t>
            </a:r>
            <a:r>
              <a:rPr lang="en-US" sz="24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validation -- 2014 </a:t>
            </a:r>
            <a:endParaRPr lang="en-IL" sz="24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383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338E5A-A752-49AC-8773-A65172B8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85787"/>
            <a:ext cx="9677400" cy="56864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2728C-8830-440F-A247-3AA347EB7028}"/>
              </a:ext>
            </a:extLst>
          </p:cNvPr>
          <p:cNvSpPr/>
          <p:nvPr/>
        </p:nvSpPr>
        <p:spPr>
          <a:xfrm>
            <a:off x="1910080" y="985520"/>
            <a:ext cx="36677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 Architecture </a:t>
            </a:r>
            <a:endParaRPr lang="en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29F7-4869-4FAF-9C9C-A55D4454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Formal Verification of Hardware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292D-4E6B-4523-B639-EA929F8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1995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, Intel was one of the first companies to adopt formal verification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We started with academic tools like SMV, then transitioned to in-house development by a growing R&amp;D team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Moshe played a key role in this transition, by guiding our research and pushing the boundaries of model checking technologies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Once Moshe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connected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us to the SAT community, Intel was among the first companies to develop a SAT-based model checker and confirm its success on industrial testcases. 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Benefits of Bounded Model Checking at Industrial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Setting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2001</a:t>
            </a:r>
          </a:p>
          <a:p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IL" sz="2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38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A4A7-BB43-44F8-8B61-550BFD7D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Formal Verification of Firmware and Hardware/Firmware Interaction  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F19B-0248-4180-92CC-3733CEB8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Moshe helped us in the first firmware/software formal verification framework we developed at Intel for Microcode.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F</a:t>
            </a:r>
            <a:r>
              <a:rPr lang="en-US" sz="2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ormal verification of backward compatibility of microcode – 2005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At the time, it was one of the first examples of formal verification of firmware at industrial scale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 Temporal Language for SystemC – 2008 </a:t>
            </a:r>
          </a:p>
          <a:p>
            <a:r>
              <a:rPr lang="en-US" sz="2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Validation of SoC Firmware-Hardware Flows: Challenges and Solution Directions - 2014 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Some of our current work in formal methods for FW verification, is also influenced by Moshe’s contribution and insights </a:t>
            </a:r>
            <a:endParaRPr lang="en-IL" sz="2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14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DC1-4B94-4D17-B445-70678C0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Last-but-not-least…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1F2E-EB92-4A5E-BEE7-54C9CCFF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Moshe acted as a career coach, reliable professional friend to all of us as we grew in our career ladder and assumed several roles outside formal verification domain. Moshe has been our go-to-person as we moved to other challenges.  </a:t>
            </a:r>
          </a:p>
          <a:p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hank you, Moshe, for your professional contribution; but above all for the person you are – always there for us – as a reliable friend and mentor! </a:t>
            </a:r>
            <a:endParaRPr lang="en-IL" sz="2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1395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Moshe Vardi and Intel Corporation: Long and Fruitful Collaboration </vt:lpstr>
      <vt:lpstr>1997-2022+</vt:lpstr>
      <vt:lpstr>Formal Specification Languages</vt:lpstr>
      <vt:lpstr>PowerPoint Presentation</vt:lpstr>
      <vt:lpstr>Formal Verification of Hardware</vt:lpstr>
      <vt:lpstr>Formal Verification of Firmware and Hardware/Firmware Interaction   </vt:lpstr>
      <vt:lpstr>Last-but-not-least…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Moshe Vardi and Intel Corporation: Long and Fruitful Collaboration </dc:title>
  <dc:creator>Singerman, Eli</dc:creator>
  <cp:lastModifiedBy>Singerman, Eli</cp:lastModifiedBy>
  <cp:revision>1</cp:revision>
  <dcterms:created xsi:type="dcterms:W3CDTF">2022-07-31T06:31:05Z</dcterms:created>
  <dcterms:modified xsi:type="dcterms:W3CDTF">2022-07-31T11:40:57Z</dcterms:modified>
</cp:coreProperties>
</file>