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2DD6-2E92-8912-52C2-4F04965B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9DE21-DCB9-8346-7081-863636E6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73CF3-3B3D-45B5-BC42-7FEB5D8913C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8A6B0-7B4C-26D8-F488-0215996A1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6E92F-B6C6-42A6-A58F-0A781BC5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8FAC1-8974-420D-A080-61A37673E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34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8E3BE-9A1A-E2E8-3680-4D79D88E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584CB-D5F4-C943-C2C2-01B29E34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F9AD-0392-BA85-4A53-92BEE8520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73CF3-3B3D-45B5-BC42-7FEB5D8913C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BC285-408D-83DA-1B1F-FD5B8A634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DA7B1-83CD-FA37-1805-2E0F7E65A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8FAC1-8974-420D-A080-61A37673E3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8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A8290A-A0BB-11F8-09BE-9BAD9E6A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After Action Render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Setup Instruction</a:t>
            </a:r>
            <a:endParaRPr lang="en-GB" sz="40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3D1DA-CB4B-F6AD-41B8-C3FCC91BF8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5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D9660DF-42EB-110B-78CC-CFE729AA0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 Click Visit Site Button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85C62-6312-78D7-990F-1A28CAF718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7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E3A4F3D-1BA6-1AB1-01E8-04DCC417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run the app cont.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CC410-3636-862B-0D49-4670A630F2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61B0338-0755-64F6-1948-351BFA7E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Backup of copied items</a:t>
            </a:r>
            <a:br>
              <a:rPr lang="en-US"/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D7DBE-A9BF-6C3C-8C15-549BD9404D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0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7DF6E3-F011-5DC9-8A0F-CA4B04CD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B4DB86-A3A0-E1C1-E537-A3E03E0447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4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4C9977-EE65-0A13-EE28-9A74AE7B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How to run the app cont.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1243E-8125-1BCB-DCA1-53D5081BED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1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4558A92-FC0A-8677-C650-FC741D2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How to run the app cont.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C06C9-CF64-7AFD-97BB-088253880F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0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BB5203C-9E06-11A3-03DB-448F6046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run the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9CE4A-694D-045E-38EA-D78752DF27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70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62A571-92DE-B3D3-03C4-D2B53048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 Upload the app folder into Google Drive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4FAA5-FBF7-788B-0A92-BA2B1BEF99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64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A32085-3D38-19FB-C5DF-13F86336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Go to  Colab  and Create a New Notebook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1E59F-5296-0D03-0407-9244221450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4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82EA60E-680D-E510-D4BC-F3D3AA8D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</a:rPr>
              <a:t>4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Open the App.ipynb in Colab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305B7-515E-A8AC-897E-DD0504E5B3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3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D87FB2-7116-2721-4908-817D8184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Inside the App.ipynb in Colab, pick GPU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DA050-0E33-8692-9653-BEB24F9074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1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9FDB9C-1CB8-CFA7-EAD9-D5B35118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6. Set the secret tokens for Hugging Face and nGrok</a:t>
            </a:r>
            <a:br>
              <a:rPr lang="en-US" sz="4000">
                <a:solidFill>
                  <a:schemeClr val="bg1"/>
                </a:solidFill>
              </a:rPr>
            </a:br>
            <a:r>
              <a:rPr lang="en-US" sz="4000">
                <a:solidFill>
                  <a:schemeClr val="bg1"/>
                </a:solidFill>
              </a:rPr>
              <a:t>Grant All notebook to access</a:t>
            </a:r>
            <a:br>
              <a:rPr lang="en-US" sz="4000">
                <a:solidFill>
                  <a:schemeClr val="bg1"/>
                </a:solidFill>
              </a:rPr>
            </a:b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154493-F96E-3D7C-B390-EA4635C8A8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3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6973A83-08BF-E1E8-C4DE-90F593784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>
                <a:solidFill>
                  <a:srgbClr val="FFFFFF"/>
                </a:solidFill>
              </a:rPr>
              <a:t>7. Run all the cells!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10CED-3E82-141F-5E50-B56DC08F03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3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44EECB-B995-E5E7-2998-0DC63306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8. Open the nGrok URL tunnel at the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F391DD-2CB9-E914-932A-43D5B75C46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14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After Action Render  Setup Instruction</vt:lpstr>
      <vt:lpstr>How to run the app</vt:lpstr>
      <vt:lpstr>2.  Upload the app folder into Google Drive</vt:lpstr>
      <vt:lpstr>3. Go to  Colab  and Create a New Notebook</vt:lpstr>
      <vt:lpstr>4. Open the App.ipynb in Colab</vt:lpstr>
      <vt:lpstr>5. Inside the App.ipynb in Colab, pick GPU</vt:lpstr>
      <vt:lpstr>6. Set the secret tokens for Hugging Face and nGrok Grant All notebook to access </vt:lpstr>
      <vt:lpstr>7. Run all the cells! </vt:lpstr>
      <vt:lpstr>8. Open the nGrok URL tunnel at the end</vt:lpstr>
      <vt:lpstr>9 Click Visit Site Button </vt:lpstr>
      <vt:lpstr>How to run the app cont.</vt:lpstr>
      <vt:lpstr>Backup of copied items </vt:lpstr>
      <vt:lpstr>PowerPoint Presentation</vt:lpstr>
      <vt:lpstr>5. How to run the app cont.</vt:lpstr>
      <vt:lpstr> How to run the app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Crystal Goecker</dc:creator>
  <cp:lastModifiedBy>Crystal Goecker</cp:lastModifiedBy>
  <cp:revision>1</cp:revision>
  <dcterms:created xsi:type="dcterms:W3CDTF">2025-04-11T10:09:27Z</dcterms:created>
  <dcterms:modified xsi:type="dcterms:W3CDTF">2025-04-11T10:09:27Z</dcterms:modified>
</cp:coreProperties>
</file>