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582930" y="1646133"/>
            <a:ext cx="6606540" cy="3501813"/>
          </a:xfrm>
        </p:spPr>
        <p:txBody>
          <a:bodyPr xmlns:a="http://schemas.openxmlformats.org/drawingml/2006/main" anchor="b"/>
          <a:lstStyle xmlns:a="http://schemas.openxmlformats.org/drawingml/2006/main">
            <a:lvl1pPr algn="ctr">
              <a:defRPr sz="510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Subtitle 2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971550" y="5282989"/>
            <a:ext cx="5829300" cy="2428451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 xmlns:a="http://schemas.openxmlformats.org/drawingml/2006/main">
            <a:r>
              <a:rPr lang="en-US"/>
              <a:t>Click to edit Master subtitle style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Vertical Text Placeholder 2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Vertical Title 1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5562124" y="535517"/>
            <a:ext cx="1675924" cy="8524029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Vertical Text Placeholder 2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534353" y="535517"/>
            <a:ext cx="4930616" cy="8524029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0305" y="2507618"/>
            <a:ext cx="6703695" cy="4184014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510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0305" y="6731215"/>
            <a:ext cx="6703695" cy="2200274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534353" y="2677584"/>
            <a:ext cx="3303270" cy="63819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Content Placeholder 3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3934778" y="2677584"/>
            <a:ext cx="3303270" cy="63819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535519"/>
            <a:ext cx="6703695" cy="1944159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5366" y="2465706"/>
            <a:ext cx="3288089" cy="1208404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4" name="Content Placeholder 3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535366" y="3674110"/>
            <a:ext cx="3288089" cy="54040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5" name="Text Placeholder 4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3934778" y="2465706"/>
            <a:ext cx="3304282" cy="1208404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6" name="Content Placeholder 5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3934778" y="3674110"/>
            <a:ext cx="3304282" cy="54040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7" name="Date Placeholder 6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8" name="Footer Placeholder 7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9" name="Slide Number Placeholder 8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Date Placeholder 2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4" name="Footer Placeholder 3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5" name="Slide Number Placeholder 4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Date Placeholder 1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3" name="Footer Placeholder 2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4" name="Slide Number Placeholder 3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670560"/>
            <a:ext cx="2506801" cy="2346960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272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304282" y="1448226"/>
            <a:ext cx="3934778" cy="714798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Text Placeholder 3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535365" y="3017520"/>
            <a:ext cx="2506801" cy="5590329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670560"/>
            <a:ext cx="2506801" cy="2346960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272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Picture Placeholder 2"/>
          <p:cNvSpPr>
            <a:spLocks xmlns:a="http://schemas.openxmlformats.org/drawingml/2006/main" noGrp="1" noChangeAspect="1"/>
          </p:cNvSpPr>
          <p:nvPr>
            <p:ph type="pic" idx="1"/>
          </p:nvPr>
        </p:nvSpPr>
        <p:spPr>
          <a:xfrm xmlns:a="http://schemas.openxmlformats.org/drawingml/2006/main">
            <a:off x="3304282" y="1448226"/>
            <a:ext cx="3934778" cy="7147983"/>
          </a:xfrm>
        </p:spPr>
        <p:txBody>
          <a:bodyPr xmlns:a="http://schemas.openxmlformats.org/drawingml/2006/main" anchor="t"/>
          <a:lstStyle xmlns:a="http://schemas.openxmlformats.org/drawingml/2006/main"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 xmlns:a="http://schemas.openxmlformats.org/drawingml/2006/main">
            <a:r>
              <a:rPr lang="en-US"/>
              <a:t>Click icon to add picture</a:t>
            </a:r>
            <a:endParaRPr lang="en-US" dirty="0"/>
          </a:p>
        </p:txBody>
      </p:sp>
      <p:sp xmlns:p="http://schemas.openxmlformats.org/presentationml/2006/main">
        <p:nvSpPr>
          <p:cNvPr id="4" name="Text Placeholder 3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535365" y="3017520"/>
            <a:ext cx="2506801" cy="5590329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4353" y="535519"/>
            <a:ext cx="6703695" cy="1944159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>
            <a:normAutofit/>
          </a:bodyPr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4353" y="2677584"/>
            <a:ext cx="6703695" cy="6381962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>
            <a:normAutofit/>
          </a:bodyPr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2"/>
          </p:nvPr>
        </p:nvSpPr>
        <p:spPr>
          <a:xfrm xmlns:a="http://schemas.openxmlformats.org/drawingml/2006/main">
            <a:off x="534353" y="9322649"/>
            <a:ext cx="1748790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fld id="{C9E7167C-055C-42FE-BA70-698FD65F5900}" type="datetimeFigureOut">
              <a:rPr lang="en-US" smtClean="0"/>
              <a:t>5/3/2017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3"/>
          </p:nvPr>
        </p:nvSpPr>
        <p:spPr>
          <a:xfrm xmlns:a="http://schemas.openxmlformats.org/drawingml/2006/main">
            <a:off x="2574608" y="9322649"/>
            <a:ext cx="2623185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4"/>
          </p:nvPr>
        </p:nvSpPr>
        <p:spPr>
          <a:xfrm xmlns:a="http://schemas.openxmlformats.org/drawingml/2006/main">
            <a:off x="5489258" y="9322649"/>
            <a:ext cx="1748790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86200" cy="10058400"/>
          </a:xfrm>
          <a:prstGeom prst="rect">
            <a:avLst/>
          </a:prstGeom>
        </p:spPr>
      </p:pic>
      <p:sp xmlns:p="http://schemas.openxmlformats.org/presentationml/2006/main">
        <p:nvSpPr>
          <p:cNvPr id="6" name="TextBox 5"/>
          <p:cNvSpPr txBox="1"/>
          <p:nvPr/>
        </p:nvSpPr>
        <p:spPr>
          <a:xfrm xmlns:a="http://schemas.openxmlformats.org/drawingml/2006/main">
            <a:off x="117578" y="5608320"/>
            <a:ext cx="7491984" cy="707886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Vardhan</a:t>
            </a:r>
          </a:p>
        </p:txBody>
      </p:sp>
      <p:sp xmlns:p="http://schemas.openxmlformats.org/presentationml/2006/main">
        <p:nvSpPr>
          <p:cNvPr id="7" name="TextBox 6"/>
          <p:cNvSpPr txBox="1"/>
          <p:nvPr/>
        </p:nvSpPr>
        <p:spPr>
          <a:xfrm xmlns:a="http://schemas.openxmlformats.org/drawingml/2006/main">
            <a:off x="242504" y="6816395"/>
            <a:ext cx="3591458" cy="369332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Vardhan, helped me a lot beyond his working hours. Thank you so much for all your support. </a:t>
            </a:r>
          </a:p>
        </p:txBody>
      </p:sp>
      <p:sp xmlns:p="http://schemas.openxmlformats.org/presentationml/2006/main">
        <p:nvSpPr>
          <p:cNvPr id="8" name="TextBox 7"/>
          <p:cNvSpPr txBox="1"/>
          <p:nvPr/>
        </p:nvSpPr>
        <p:spPr>
          <a:xfrm xmlns:a="http://schemas.openxmlformats.org/drawingml/2006/main">
            <a:off x="204926" y="9400032"/>
            <a:ext cx="3541354" cy="384721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non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Amulya As</a:t>
            </a:r>
          </a:p>
        </p:txBody>
      </p:sp>
      <p:sp xmlns:p="http://schemas.openxmlformats.org/presentationml/2006/main">
        <p:nvSpPr>
          <p:cNvPr id="9" name="TextBox 8"/>
          <p:cNvSpPr txBox="1"/>
          <p:nvPr/>
        </p:nvSpPr>
        <p:spPr>
          <a:xfrm xmlns:a="http://schemas.openxmlformats.org/drawingml/2006/main">
            <a:off x="94614" y="6136500"/>
            <a:ext cx="7491984" cy="707886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Wagh</a:t>
            </a:r>
          </a:p>
        </p:txBody>
      </p:sp>
    </p:spTree>
    <p:extLst>
      <p:ext uri="{BB962C8B-B14F-4D97-AF65-F5344CB8AC3E}">
        <p14:creationId xmlns:p14="http://schemas.microsoft.com/office/powerpoint/2010/main" val="408520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Riegert, Seth</dc:creator>
  <cp:lastModifiedBy>Cicero, Jarvis M</cp:lastModifiedBy>
  <cp:revision>18</cp:revision>
  <dcterms:created xsi:type="dcterms:W3CDTF">2017-04-10T14:45:51Z</dcterms:created>
  <dcterms:modified xsi:type="dcterms:W3CDTF">2017-05-03T18:02:27Z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094E0AD0-0F1C-415C-B963-8C7038B71A01</vt:lpwstr>
  </property>
  <property fmtid="{D5CDD505-2E9C-101B-9397-08002B2CF9AE}" pid="3" name="ArticulatePath">
    <vt:lpwstr>Presentation1</vt:lpwstr>
  </property>
</Properties>
</file>