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oiret One" panose="020B0604020202020204" charset="0"/>
      <p:regular r:id="rId15"/>
    </p:embeddedFont>
    <p:embeddedFont>
      <p:font typeface="ABeeZee" panose="020B060402020202020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5850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586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a844a56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a844a56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2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e8bb6b4a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e8bb6b4a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1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eb79e57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eb79e57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8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37662550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37662550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86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a844a56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a844a56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47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a844a56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a844a56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23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a844a56d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a844a56d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44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a844a56d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a844a56d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2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a844a56d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a844a56d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706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a844a56d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a844a56d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203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86e6db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86e6db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39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834125"/>
            <a:ext cx="85206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Administración de bases de datos.</a:t>
            </a:r>
            <a:endParaRPr sz="2800" b="1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b="1">
                <a:solidFill>
                  <a:srgbClr val="595959"/>
                </a:solidFill>
                <a:latin typeface="Poiret One"/>
                <a:ea typeface="Poiret One"/>
                <a:cs typeface="Poiret One"/>
                <a:sym typeface="Poiret One"/>
              </a:rPr>
              <a:t>02 - Introducción a Oracle.</a:t>
            </a:r>
            <a:endParaRPr sz="2800" b="1">
              <a:solidFill>
                <a:srgbClr val="595959"/>
              </a:solidFill>
              <a:latin typeface="Poiret One"/>
              <a:ea typeface="Poiret One"/>
              <a:cs typeface="Poiret One"/>
              <a:sym typeface="Poiret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1002150" y="3821950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50" y="947625"/>
            <a:ext cx="2629275" cy="1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Generar diagramas relaciones.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57" name="Google Shape;157;p22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311700" y="1232375"/>
            <a:ext cx="8349600" cy="3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abrir el diálogo “diccionario de datos” desde archivo -&gt; data modeler -&gt; Importar -&gt; diccionario de datos.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Elegir una conexión o crear una.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Seleccionar el esquema a utilizar.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Seleccionar tablas a importar.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Actualizando datos.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 l="2911" t="4308" r="2570" b="7941"/>
          <a:stretch/>
        </p:blipFill>
        <p:spPr>
          <a:xfrm>
            <a:off x="5809225" y="2620600"/>
            <a:ext cx="2852075" cy="18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Investigar.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00" y="1536650"/>
            <a:ext cx="25146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00" y="2603475"/>
            <a:ext cx="26670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00" y="3756025"/>
            <a:ext cx="251460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3927875" y="1538750"/>
            <a:ext cx="4614300" cy="28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¿Que representan cada una de estas relaciones en un diagrama generado en SQL Developer?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¿Qué restricciones se deben cumplir para lograr cada una de estas relaciones?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Tabla dual.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75" name="Google Shape;175;p2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82700" y="1426950"/>
            <a:ext cx="3969600" cy="29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Tabla de soporte, creada al momento de instalar Oracle.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Pertenece al diccionario de datos por lo tanto, es propiedad del usuario SYS.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457200" lvl="0" indent="-381000" algn="just" rtl="0">
              <a:spcBef>
                <a:spcPts val="1600"/>
              </a:spcBef>
              <a:spcAft>
                <a:spcPts val="0"/>
              </a:spcAft>
              <a:buSzPts val="2400"/>
              <a:buFont typeface="Poiret One"/>
              <a:buChar char="●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Utilidad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800" y="1831700"/>
            <a:ext cx="32289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Entornos de desarrollo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25" y="1357313"/>
            <a:ext cx="38385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175" y="2204353"/>
            <a:ext cx="5041099" cy="25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833350" y="4253475"/>
            <a:ext cx="216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ABeeZee"/>
                <a:ea typeface="ABeeZee"/>
                <a:cs typeface="ABeeZee"/>
                <a:sym typeface="ABeeZee"/>
              </a:rPr>
              <a:t>SQL plus</a:t>
            </a:r>
            <a:endParaRPr sz="3000" b="1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501900" y="1239675"/>
            <a:ext cx="323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>
                <a:latin typeface="ABeeZee"/>
                <a:ea typeface="ABeeZee"/>
                <a:cs typeface="ABeeZee"/>
                <a:sym typeface="ABeeZee"/>
              </a:rPr>
              <a:t>SQL developer</a:t>
            </a:r>
            <a:endParaRPr sz="3000" b="1"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SQL Developer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25" y="1131200"/>
            <a:ext cx="674735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SQL Developer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325" y="1131200"/>
            <a:ext cx="674735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625" y="2285174"/>
            <a:ext cx="2725575" cy="1671325"/>
          </a:xfrm>
          <a:prstGeom prst="rect">
            <a:avLst/>
          </a:prstGeom>
          <a:noFill/>
          <a:ln>
            <a:noFill/>
          </a:ln>
          <a:effectLst>
            <a:outerShdw blurRad="28575" dist="76200" dir="2580000" algn="bl" rotWithShape="0">
              <a:srgbClr val="FF0000">
                <a:alpha val="55000"/>
              </a:srgbClr>
            </a:outerShdw>
          </a:effectLst>
        </p:spPr>
      </p:pic>
      <p:cxnSp>
        <p:nvCxnSpPr>
          <p:cNvPr id="82" name="Google Shape;82;p16"/>
          <p:cNvCxnSpPr/>
          <p:nvPr/>
        </p:nvCxnSpPr>
        <p:spPr>
          <a:xfrm rot="10800000">
            <a:off x="1829225" y="1939250"/>
            <a:ext cx="2315400" cy="895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SQL Developer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88" name="Google Shape;88;p17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375" y="1384200"/>
            <a:ext cx="3981249" cy="32274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46475" y="1349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1. Nombre de conexión</a:t>
            </a:r>
            <a:endParaRPr sz="1200"/>
          </a:p>
        </p:txBody>
      </p:sp>
      <p:sp>
        <p:nvSpPr>
          <p:cNvPr id="91" name="Google Shape;91;p17"/>
          <p:cNvSpPr txBox="1"/>
          <p:nvPr/>
        </p:nvSpPr>
        <p:spPr>
          <a:xfrm>
            <a:off x="246475" y="1923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usuario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246475" y="2497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contraseña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246475" y="3071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rol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6938400" y="21275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7. host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6938400" y="267557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8. puerto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6938400" y="32236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9. SID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6938400" y="377167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11. conectar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46475" y="4219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10. probar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6938400" y="15339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Opciones</a:t>
            </a:r>
            <a:endParaRPr/>
          </a:p>
        </p:txBody>
      </p:sp>
      <p:cxnSp>
        <p:nvCxnSpPr>
          <p:cNvPr id="100" name="Google Shape;100;p17"/>
          <p:cNvCxnSpPr>
            <a:stCxn id="90" idx="3"/>
          </p:cNvCxnSpPr>
          <p:nvPr/>
        </p:nvCxnSpPr>
        <p:spPr>
          <a:xfrm>
            <a:off x="2140375" y="1533925"/>
            <a:ext cx="1530900" cy="13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7"/>
          <p:cNvCxnSpPr>
            <a:stCxn id="91" idx="3"/>
          </p:cNvCxnSpPr>
          <p:nvPr/>
        </p:nvCxnSpPr>
        <p:spPr>
          <a:xfrm rot="10800000" flipH="1">
            <a:off x="2140375" y="1846625"/>
            <a:ext cx="1530900" cy="261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7"/>
          <p:cNvCxnSpPr>
            <a:stCxn id="92" idx="3"/>
          </p:cNvCxnSpPr>
          <p:nvPr/>
        </p:nvCxnSpPr>
        <p:spPr>
          <a:xfrm rot="10800000" flipH="1">
            <a:off x="2140375" y="1978125"/>
            <a:ext cx="1530900" cy="70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>
            <a:stCxn id="93" idx="3"/>
          </p:cNvCxnSpPr>
          <p:nvPr/>
        </p:nvCxnSpPr>
        <p:spPr>
          <a:xfrm rot="10800000" flipH="1">
            <a:off x="2140375" y="2484025"/>
            <a:ext cx="1530900" cy="77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7"/>
          <p:cNvCxnSpPr>
            <a:stCxn id="98" idx="3"/>
          </p:cNvCxnSpPr>
          <p:nvPr/>
        </p:nvCxnSpPr>
        <p:spPr>
          <a:xfrm>
            <a:off x="2140375" y="4403925"/>
            <a:ext cx="2931900" cy="4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7"/>
          <p:cNvCxnSpPr>
            <a:stCxn id="99" idx="1"/>
          </p:cNvCxnSpPr>
          <p:nvPr/>
        </p:nvCxnSpPr>
        <p:spPr>
          <a:xfrm flipH="1">
            <a:off x="5526300" y="1718725"/>
            <a:ext cx="1412100" cy="62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7"/>
          <p:cNvCxnSpPr>
            <a:stCxn id="94" idx="1"/>
          </p:cNvCxnSpPr>
          <p:nvPr/>
        </p:nvCxnSpPr>
        <p:spPr>
          <a:xfrm flipH="1">
            <a:off x="6324000" y="2312325"/>
            <a:ext cx="614400" cy="60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7"/>
          <p:cNvCxnSpPr>
            <a:stCxn id="95" idx="1"/>
          </p:cNvCxnSpPr>
          <p:nvPr/>
        </p:nvCxnSpPr>
        <p:spPr>
          <a:xfrm flipH="1">
            <a:off x="6369300" y="2860375"/>
            <a:ext cx="569100" cy="20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7"/>
          <p:cNvCxnSpPr>
            <a:stCxn id="96" idx="1"/>
          </p:cNvCxnSpPr>
          <p:nvPr/>
        </p:nvCxnSpPr>
        <p:spPr>
          <a:xfrm rot="10800000">
            <a:off x="6395400" y="3184625"/>
            <a:ext cx="543000" cy="22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7"/>
          <p:cNvCxnSpPr>
            <a:stCxn id="97" idx="1"/>
          </p:cNvCxnSpPr>
          <p:nvPr/>
        </p:nvCxnSpPr>
        <p:spPr>
          <a:xfrm flipH="1">
            <a:off x="5643000" y="3956475"/>
            <a:ext cx="1295400" cy="40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7"/>
          <p:cNvSpPr txBox="1"/>
          <p:nvPr/>
        </p:nvSpPr>
        <p:spPr>
          <a:xfrm>
            <a:off x="246475" y="36451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Tipo de conexión</a:t>
            </a:r>
            <a:endParaRPr/>
          </a:p>
        </p:txBody>
      </p:sp>
      <p:cxnSp>
        <p:nvCxnSpPr>
          <p:cNvPr id="111" name="Google Shape;111;p17"/>
          <p:cNvCxnSpPr>
            <a:stCxn id="110" idx="3"/>
          </p:cNvCxnSpPr>
          <p:nvPr/>
        </p:nvCxnSpPr>
        <p:spPr>
          <a:xfrm rot="10800000" flipH="1">
            <a:off x="2140375" y="2733725"/>
            <a:ext cx="1530900" cy="109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8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Tipo de conexión.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3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Estándar.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TNS. Hace uso del archivo tnsnames.ora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LDAP. Hace uso del archivo ldap.ora, permite gestión centralizada.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Avanzada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763" y="1874825"/>
            <a:ext cx="25622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SQL plus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825" y="1727925"/>
            <a:ext cx="4978350" cy="25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97300" y="1566400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usuario</a:t>
            </a:r>
            <a:endParaRPr/>
          </a:p>
        </p:txBody>
      </p:sp>
      <p:cxnSp>
        <p:nvCxnSpPr>
          <p:cNvPr id="128" name="Google Shape;128;p19"/>
          <p:cNvCxnSpPr>
            <a:stCxn id="127" idx="3"/>
          </p:cNvCxnSpPr>
          <p:nvPr/>
        </p:nvCxnSpPr>
        <p:spPr>
          <a:xfrm>
            <a:off x="1991200" y="1751200"/>
            <a:ext cx="1264800" cy="635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" name="Google Shape;129;p19"/>
          <p:cNvSpPr txBox="1"/>
          <p:nvPr/>
        </p:nvSpPr>
        <p:spPr>
          <a:xfrm>
            <a:off x="7139700" y="2179325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rol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97300" y="3233300"/>
            <a:ext cx="1893900" cy="369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password</a:t>
            </a:r>
            <a:endParaRPr/>
          </a:p>
        </p:txBody>
      </p:sp>
      <p:cxnSp>
        <p:nvCxnSpPr>
          <p:cNvPr id="131" name="Google Shape;131;p19"/>
          <p:cNvCxnSpPr>
            <a:stCxn id="130" idx="3"/>
          </p:cNvCxnSpPr>
          <p:nvPr/>
        </p:nvCxnSpPr>
        <p:spPr>
          <a:xfrm rot="10800000" flipH="1">
            <a:off x="1991200" y="2620400"/>
            <a:ext cx="1122000" cy="797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9"/>
          <p:cNvCxnSpPr>
            <a:stCxn id="129" idx="1"/>
          </p:cNvCxnSpPr>
          <p:nvPr/>
        </p:nvCxnSpPr>
        <p:spPr>
          <a:xfrm flipH="1">
            <a:off x="4060200" y="2364125"/>
            <a:ext cx="3079500" cy="10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Ejecutando consultas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38" name="Google Shape;138;p20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r="28104"/>
          <a:stretch/>
        </p:blipFill>
        <p:spPr>
          <a:xfrm>
            <a:off x="1404250" y="2966800"/>
            <a:ext cx="3434425" cy="15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305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Seleccionar la consulta.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Presionar uno de los botones ‘play’ color verde.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opcionalmente presionar ‘F5’.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7825" y="2905425"/>
            <a:ext cx="2276025" cy="170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6200" y="3479750"/>
            <a:ext cx="619476" cy="61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2159900" y="3366300"/>
            <a:ext cx="480000" cy="311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BeeZee"/>
                <a:ea typeface="ABeeZee"/>
                <a:cs typeface="ABeeZee"/>
                <a:sym typeface="ABeeZee"/>
              </a:rPr>
              <a:t>Generando un diagrama SQL.</a:t>
            </a:r>
            <a:endParaRPr sz="3000">
              <a:latin typeface="ABeeZee"/>
              <a:ea typeface="ABeeZee"/>
              <a:cs typeface="ABeeZee"/>
              <a:sym typeface="ABeeZee"/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>
            <a:off x="0" y="1042925"/>
            <a:ext cx="713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311700" y="1079975"/>
            <a:ext cx="8230500" cy="3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Comentarios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Creando tablas.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Insertando datos en tablas.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Seleccionando datos.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Actualizando datos.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llaves foráneas.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Eliminando datos.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Visualizando datos en SQL plus.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oiret One"/>
              <a:buAutoNum type="arabicPeriod"/>
            </a:pPr>
            <a:r>
              <a:rPr lang="es" sz="2400" b="1">
                <a:latin typeface="Poiret One"/>
                <a:ea typeface="Poiret One"/>
                <a:cs typeface="Poiret One"/>
                <a:sym typeface="Poiret One"/>
              </a:rPr>
              <a:t>Confirmando cambios.</a:t>
            </a:r>
            <a:endParaRPr sz="2400" b="1">
              <a:latin typeface="Poiret One"/>
              <a:ea typeface="Poiret One"/>
              <a:cs typeface="Poiret One"/>
              <a:sym typeface="Poiret One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500" y="1747036"/>
            <a:ext cx="3288750" cy="25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Poiret One</vt:lpstr>
      <vt:lpstr>Arial</vt:lpstr>
      <vt:lpstr>ABeeZee</vt:lpstr>
      <vt:lpstr>Simple Light</vt:lpstr>
      <vt:lpstr>PowerPoint Presentation</vt:lpstr>
      <vt:lpstr>Entornos de desarrollo</vt:lpstr>
      <vt:lpstr>SQL Developer</vt:lpstr>
      <vt:lpstr>SQL Developer</vt:lpstr>
      <vt:lpstr>SQL Developer</vt:lpstr>
      <vt:lpstr>Tipo de conexión.</vt:lpstr>
      <vt:lpstr>SQL plus</vt:lpstr>
      <vt:lpstr>Ejecutando consultas</vt:lpstr>
      <vt:lpstr>Generando un diagrama SQL.</vt:lpstr>
      <vt:lpstr>Generar diagramas relaciones.</vt:lpstr>
      <vt:lpstr>Investigar.</vt:lpstr>
      <vt:lpstr>Tabla dual.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Varela</cp:lastModifiedBy>
  <cp:revision>1</cp:revision>
  <dcterms:modified xsi:type="dcterms:W3CDTF">2019-07-27T19:56:41Z</dcterms:modified>
</cp:coreProperties>
</file>