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oiret One"/>
      <p:regular r:id="rId11"/>
    </p:embeddedFont>
    <p:embeddedFont>
      <p:font typeface="ABeeZee"/>
      <p:regular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iretOne-regular.fntdata"/><Relationship Id="rId10" Type="http://schemas.openxmlformats.org/officeDocument/2006/relationships/slide" Target="slides/slide5.xml"/><Relationship Id="rId13" Type="http://schemas.openxmlformats.org/officeDocument/2006/relationships/font" Target="fonts/ABeeZee-italic.fntdata"/><Relationship Id="rId12" Type="http://schemas.openxmlformats.org/officeDocument/2006/relationships/font" Target="fonts/ABeeZe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8bafe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8bafe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8bafe9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8bafe9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b1138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b1138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eb1138a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eb1138a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b1138a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b1138a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Estructuras de control de flujo.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63" y="1659900"/>
            <a:ext cx="6003775" cy="28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Precedencia de operadores</a:t>
            </a:r>
            <a:endParaRPr sz="30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75800" y="1152475"/>
            <a:ext cx="76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Los programas desarrollados utilizando el paradigma estructurado, tienen 3 estructuras básicas de control: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 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Estructuras de control</a:t>
            </a:r>
            <a:endParaRPr sz="30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563" y="2480988"/>
            <a:ext cx="43719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75800" y="1076275"/>
            <a:ext cx="76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Condición.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IF-[ELSE/ELSIF]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CASE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Iteración.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LOOP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WHILE &lt;Condicion&gt; LOOP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FOR &lt;Variable&gt; IN &lt;Rango&gt; LOOP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EXIT [WHEN]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CONTINUE [WHEN]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Estructuras de control</a:t>
            </a:r>
            <a:endParaRPr sz="30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75800" y="1076275"/>
            <a:ext cx="69612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Precedencia de operadores.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Bloques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Anónimos/Nominados.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Subprogramas.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○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Disparadores.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Salida Standard.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column%type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row%type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b="1" lang="es" sz="2400">
                <a:latin typeface="Poiret One"/>
                <a:ea typeface="Poiret One"/>
                <a:cs typeface="Poiret One"/>
                <a:sym typeface="Poiret One"/>
              </a:rPr>
              <a:t>Cursores</a:t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Cursores</a:t>
            </a:r>
            <a:endParaRPr sz="30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