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oiret One"/>
      <p:regular r:id="rId13"/>
    </p:embeddedFont>
    <p:embeddedFont>
      <p:font typeface="ABeeZee"/>
      <p:regular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iretOn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BeeZee-italic.fntdata"/><Relationship Id="rId14" Type="http://schemas.openxmlformats.org/officeDocument/2006/relationships/font" Target="fonts/ABeeZe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eb58146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eb58146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eb58146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eb58146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eba42ab6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eba42ab6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eba42ab6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eba42ab6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eba42ab6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eba42ab6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eba42ab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eba42ab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eba42ab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eba42ab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834125"/>
            <a:ext cx="85206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Administración de bases de datos.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Subprogramas.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1002150" y="3821950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363" y="947625"/>
            <a:ext cx="2629275" cy="18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369650" y="1152475"/>
            <a:ext cx="6367500" cy="3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Definición.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Bloques PL/SQL nominados.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○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Funciones.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○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Procedimientos almacenados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Diferencias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Sintaxis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Subprogramas</a:t>
            </a:r>
            <a:endParaRPr sz="3000"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49775" y="1152475"/>
            <a:ext cx="8051100" cy="3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Los subprogramas permiten extender el lenguaje PL/SQL.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los procedimientos son equivalentes a llamadas a declaraciones y las funciones son como nuevas expresiones.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Los subprogramas permiten manejar un proceso de manera modular.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5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Carácteristicas</a:t>
            </a:r>
            <a:endParaRPr sz="3000"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49775" y="1152475"/>
            <a:ext cx="8051100" cy="3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Permiten 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reutilizar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 código.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Una vez ejecutado, un subprograma puede ser usado en cualquier 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número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 de aplicaciones desde diferentes entornos por lo que no hay que re-escribir los subprogramas.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Aportan al mantenimiento y documentación de la base de datos.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6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Carácteristicas</a:t>
            </a:r>
            <a:endParaRPr sz="3000"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549775" y="1152475"/>
            <a:ext cx="8051100" cy="3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Es posible modificar un subprograma sin necesidad de afectar otros subprogramas.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Pueden ser agrupados en paquetes, aportando mejores 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capacidades</a:t>
            </a: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 de reutilización y mantenimiento.</a:t>
            </a:r>
            <a:endParaRPr b="1" sz="3000">
              <a:latin typeface="Poiret One"/>
              <a:ea typeface="Poiret One"/>
              <a:cs typeface="Poiret One"/>
              <a:sym typeface="Poiret One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Poiret One"/>
              <a:buChar char="●"/>
            </a:pPr>
            <a:r>
              <a:rPr b="1" lang="es" sz="3000">
                <a:latin typeface="Poiret One"/>
                <a:ea typeface="Poiret One"/>
                <a:cs typeface="Poiret One"/>
                <a:sym typeface="Poiret One"/>
              </a:rPr>
              <a:t>Es posible ocultar procesos delicados mediante subprogramas.</a:t>
            </a:r>
            <a:endParaRPr/>
          </a:p>
        </p:txBody>
      </p:sp>
      <p:cxnSp>
        <p:nvCxnSpPr>
          <p:cNvPr id="83" name="Google Shape;83;p17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Carácteristicas</a:t>
            </a:r>
            <a:endParaRPr sz="3000"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8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Sintaxis funciones</a:t>
            </a:r>
            <a:endParaRPr sz="3000"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1484400" y="1080600"/>
            <a:ext cx="6316200" cy="40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endParaRPr b="1" sz="18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Esquema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].&lt;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nombreFuncion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(&lt;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 Parámetro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tipoDato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...)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tipo De Datos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Área Declarativa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sz="18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Área Ejecutable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endParaRPr b="1" sz="18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Lista Excepciones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9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Sintaxis </a:t>
            </a:r>
            <a:r>
              <a:rPr lang="es" sz="30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procedimientos almacenados</a:t>
            </a:r>
            <a:endParaRPr sz="3000">
              <a:solidFill>
                <a:schemeClr val="dk1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1484400" y="928200"/>
            <a:ext cx="6316200" cy="40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PROCEDURE</a:t>
            </a:r>
            <a:endParaRPr b="1" sz="18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Esquema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].&lt;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nombreProcedimiento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(&lt;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nombreParámetro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tipoDato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...)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ÁreaDeclarativa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sz="18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ÁreaEjecutable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endParaRPr b="1" sz="18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ListaExcepciones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lang="es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