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oiret One"/>
      <p:regular r:id="rId12"/>
    </p:embeddedFont>
    <p:embeddedFont>
      <p:font typeface="ABeeZee"/>
      <p:regular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BeeZee-regular.fntdata"/><Relationship Id="rId12" Type="http://schemas.openxmlformats.org/officeDocument/2006/relationships/font" Target="fonts/Poiret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BeeZe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ca69b1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ca69b1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e3aab1b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e3aab1b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e3aab1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e3aab1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e3aab1b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e3aab1b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e3aab1b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e3aab1b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ca69b1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ca69b1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ca69b1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ca69b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6 - Excepciones.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Identificar función del siguiente bloque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1743800"/>
            <a:ext cx="80676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Error generado: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1293975"/>
            <a:ext cx="83343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Error vs Excepción vs Warning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600" y="1119125"/>
            <a:ext cx="58607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Cómo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 funciona una excepción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800" y="1235325"/>
            <a:ext cx="62663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369650" y="1152475"/>
            <a:ext cx="63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Definición.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Sintaxis.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Excepciones predefinidas.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Excepciones definidas para códigos ORA.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Excepciones personalizadas.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Excepciones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9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Excepciones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1303875"/>
            <a:ext cx="51911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