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iret One"/>
      <p:regular r:id="rId13"/>
    </p:embeddedFont>
    <p:embeddedFont>
      <p:font typeface="ABeeZee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iretOn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BeeZee-italic.fntdata"/><Relationship Id="rId14" Type="http://schemas.openxmlformats.org/officeDocument/2006/relationships/font" Target="fonts/ABeeZe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ca69b1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ca69b1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e3aab1b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e3aab1b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feba5c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feba5c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feba5c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feba5c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feba5c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feba5c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31772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31772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317729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317729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3177290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3177290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Triggers.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Triggers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9990" l="0" r="1768" t="0"/>
          <a:stretch/>
        </p:blipFill>
        <p:spPr>
          <a:xfrm>
            <a:off x="0" y="2771900"/>
            <a:ext cx="3062775" cy="2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511300" y="1846050"/>
            <a:ext cx="5934300" cy="22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Un trigger es un bloque PL/SQL nominado que se ejecuta (es disparado) como respuesta a un evento.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Triggers.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41075" y="1053175"/>
            <a:ext cx="79044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Los triggers se ejecutan como respuesta a un evento determinado que 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está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 asociado a una tabla, vista, esquema o la misma base de datos: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160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Instrucción DML (DELETE, INSERT, UPDATE)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Instrucción DDL (CREATE, ALTER, DROP)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Operación de base de datos (LOGON, LOGOFF, STARTUP, SHUTDOWN)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Usos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41075" y="1281775"/>
            <a:ext cx="79044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Generar automáticamente valores de columna derivadas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Aplicar integridad referencial en una base de datos distribuida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Hacer cumplir las reglas comerciales complejas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Usos.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41075" y="1281775"/>
            <a:ext cx="79044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Proporcionar registro de eventos transparentes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Proporcionar auditoría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Mantener duplicados de tablas sincrónicas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Prevenir transacciones inválidas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Transacciones.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9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Transacciones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41075" y="1281775"/>
            <a:ext cx="79044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Una transacción es un bloque de instrucciones donde se debe </a:t>
            </a:r>
            <a:r>
              <a:rPr b="1" lang="es" sz="3000" u="sng">
                <a:latin typeface="Poiret One"/>
                <a:ea typeface="Poiret One"/>
                <a:cs typeface="Poiret One"/>
                <a:sym typeface="Poiret One"/>
              </a:rPr>
              <a:t>asegurar 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que cada una de las sub instrucciones se deben ejecutar.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Cada transacción debe tener las propiedades ACID.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0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Transacciones.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75" y="1493625"/>
            <a:ext cx="7329851" cy="31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