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oiret One"/>
      <p:regular r:id="rId18"/>
    </p:embeddedFont>
    <p:embeddedFont>
      <p:font typeface="ABeeZee"/>
      <p:regular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BeeZe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BeeZee-regular.fntdata"/><Relationship Id="rId6" Type="http://schemas.openxmlformats.org/officeDocument/2006/relationships/slide" Target="slides/slide2.xml"/><Relationship Id="rId18" Type="http://schemas.openxmlformats.org/officeDocument/2006/relationships/font" Target="fonts/Poiret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ca69b1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ca69b1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38e88c0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38e88c0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38e88c0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38e88c0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38e88c0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38e88c0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dcf1ed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dcf1ed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dcf1ed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dcf1ed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feba5c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feba5c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1dcf1ed0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1dcf1ed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dcf1ed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dcf1ed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1dcf1ed0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1dcf1ed0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1dcf1ed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1dcf1ed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dcf1ed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1dcf1ed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38e88c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38e88c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Tablespaces y datafiles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63" y="947625"/>
            <a:ext cx="262927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2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Sintaxis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725" y="1184950"/>
            <a:ext cx="52605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23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Sintaxis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875" y="1531700"/>
            <a:ext cx="6946251" cy="29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Administrando usuarios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730125" y="1125325"/>
            <a:ext cx="77154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Creando usuarios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¿Iniciar sesión al crear un usuario?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Eliminando usuarios.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drop user &lt;usuario&gt; 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¿Eliminar usuarios conectados?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Editando información de usuarios.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alter user &lt;usuario&gt; ...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Referencias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541075" y="1282800"/>
            <a:ext cx="79044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oiret One"/>
              <a:buAutoNum type="arabicPeriod"/>
            </a:pPr>
            <a:r>
              <a:rPr b="1" lang="es" sz="1400">
                <a:latin typeface="Poiret One"/>
                <a:ea typeface="Poiret One"/>
                <a:cs typeface="Poiret One"/>
                <a:sym typeface="Poiret One"/>
              </a:rPr>
              <a:t>Oracle inc</a:t>
            </a:r>
            <a:r>
              <a:rPr b="1" lang="es" sz="1400">
                <a:latin typeface="Poiret One"/>
                <a:ea typeface="Poiret One"/>
                <a:cs typeface="Poiret One"/>
                <a:sym typeface="Poiret One"/>
              </a:rPr>
              <a:t>. (2018). Tablespaces, Datafiles, and Control Files. [online] Docs.oracle.com. Available at: https://docs.oracle.com/cd/B19306_01/server.102/b14220/physical.htm [Accessed 13 Sep. 2018].</a:t>
            </a:r>
            <a:endParaRPr b="1" sz="1400">
              <a:latin typeface="Poiret One"/>
              <a:ea typeface="Poiret One"/>
              <a:cs typeface="Poiret One"/>
              <a:sym typeface="Poiret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oiret One"/>
              <a:buAutoNum type="arabicPeriod"/>
            </a:pPr>
            <a:r>
              <a:rPr b="1" lang="es" sz="1400">
                <a:latin typeface="Poiret One"/>
                <a:ea typeface="Poiret One"/>
                <a:cs typeface="Poiret One"/>
                <a:sym typeface="Poiret One"/>
              </a:rPr>
              <a:t>Oracle inc. (2018). CREATE TABLESPACE. [online] Docs.oracle.com. Available at: https://docs.oracle.com/cd/B19306_01/server.102/b14200/statements_7003.htm#i2146497 [Accessed 13 Sep. 2018].</a:t>
            </a:r>
            <a:endParaRPr b="1" sz="1400">
              <a:latin typeface="Poiret One"/>
              <a:ea typeface="Poiret One"/>
              <a:cs typeface="Poiret One"/>
              <a:sym typeface="Poiret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oiret One"/>
              <a:buAutoNum type="arabicPeriod"/>
            </a:pPr>
            <a:r>
              <a:rPr b="1" lang="es" sz="1400">
                <a:latin typeface="Poiret One"/>
                <a:ea typeface="Poiret One"/>
                <a:cs typeface="Poiret One"/>
                <a:sym typeface="Poiret One"/>
              </a:rPr>
              <a:t>Oracle inc. (2018). Managing Tablespaces. [online] Docs.oracle.com. Available at: https://docs.oracle.com/cd/B28359_01/server.111/b28310/tspaces.htm#i1010516 [Accessed 14 Sep. 2018].</a:t>
            </a:r>
            <a:endParaRPr b="1" sz="1400">
              <a:latin typeface="Poiret One"/>
              <a:ea typeface="Poiret One"/>
              <a:cs typeface="Poiret One"/>
              <a:sym typeface="Poiret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oiret One"/>
              <a:buAutoNum type="arabicPeriod"/>
            </a:pPr>
            <a:r>
              <a:rPr b="1" lang="es" sz="1400">
                <a:latin typeface="Poiret One"/>
                <a:ea typeface="Poiret One"/>
                <a:cs typeface="Poiret One"/>
                <a:sym typeface="Poiret One"/>
              </a:rPr>
              <a:t>Oracle inc. (2018). CREATE USER. [online] Docs.oracle.com. Available at: https://docs.oracle.com/cd/B19306_01/server.102/b14200/statements_8003.htm [Accessed 14 Sep. 2018].</a:t>
            </a:r>
            <a:endParaRPr b="1" sz="1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Estructura lógica y 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física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600" y="1163975"/>
            <a:ext cx="49248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Tablespaces y datafiles.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41075" y="1053175"/>
            <a:ext cx="79044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Definición.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Estructura lógica y física.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Las bases de datos, tablespaces y los datafiles están estrechamente relacionados, pero tienen diferencias importantes.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Sintaxis.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6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Tablespaces.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528800" y="1448400"/>
            <a:ext cx="35100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Ampliación de una base de datos mediante la adición de un datafile a un tablespace.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500" y="1600800"/>
            <a:ext cx="4333350" cy="28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7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Tablespaces.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885700" y="1448400"/>
            <a:ext cx="35727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Ampliación de una base de datos mediante la adición de un nuevo tablespace.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25" y="1448400"/>
            <a:ext cx="3888950" cy="30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8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Tablespaces.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28800" y="1448400"/>
            <a:ext cx="35100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Ampliación de una base de datos mediante el tamaño dinámico de los datafiles.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225" y="1448400"/>
            <a:ext cx="3328425" cy="34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9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T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ablespaces.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93575" y="1663350"/>
            <a:ext cx="7752000" cy="23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SYSTEM tablespace.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SYSAUX Tablespace.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Undo Tablespaces.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Default Temporary Tablespace.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0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D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atafiles.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730125" y="1277725"/>
            <a:ext cx="77154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Definición.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Tamaño de un datafile.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Estático.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Autoincrementable. 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Datafiles online/offline.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Tempfiles.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Usuarios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63" y="947625"/>
            <a:ext cx="262927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