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Poiret One"/>
      <p:regular r:id="rId10"/>
    </p:embeddedFont>
    <p:embeddedFont>
      <p:font typeface="ABeeZee"/>
      <p:regular r:id="rId11"/>
      <p: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ABeeZee-regular.fntdata"/><Relationship Id="rId10" Type="http://schemas.openxmlformats.org/officeDocument/2006/relationships/font" Target="fonts/PoiretOne-regular.fntdata"/><Relationship Id="rId12" Type="http://schemas.openxmlformats.org/officeDocument/2006/relationships/font" Target="fonts/ABeeZee-italic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8aaf68c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8aaf68c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0565326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80565326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80565326b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80565326b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0565326b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0565326b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2834125"/>
            <a:ext cx="85206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595959"/>
                </a:solidFill>
                <a:latin typeface="Poiret One"/>
                <a:ea typeface="Poiret One"/>
                <a:cs typeface="Poiret One"/>
                <a:sym typeface="Poiret One"/>
              </a:rPr>
              <a:t>Administración de bases de datos</a:t>
            </a:r>
            <a:r>
              <a:rPr b="1" lang="es" sz="2800">
                <a:solidFill>
                  <a:srgbClr val="595959"/>
                </a:solidFill>
                <a:latin typeface="Poiret One"/>
                <a:ea typeface="Poiret One"/>
                <a:cs typeface="Poiret One"/>
                <a:sym typeface="Poiret One"/>
              </a:rPr>
              <a:t>.</a:t>
            </a:r>
            <a:endParaRPr b="1" sz="2800">
              <a:solidFill>
                <a:srgbClr val="595959"/>
              </a:solidFill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595959"/>
                </a:solidFill>
                <a:latin typeface="Poiret One"/>
                <a:ea typeface="Poiret One"/>
                <a:cs typeface="Poiret One"/>
                <a:sym typeface="Poiret One"/>
              </a:rPr>
              <a:t>Privilegios, roles y perfiles</a:t>
            </a:r>
            <a:r>
              <a:rPr b="1" lang="es" sz="2800">
                <a:solidFill>
                  <a:srgbClr val="595959"/>
                </a:solidFill>
                <a:latin typeface="Poiret One"/>
                <a:ea typeface="Poiret One"/>
                <a:cs typeface="Poiret One"/>
                <a:sym typeface="Poiret One"/>
              </a:rPr>
              <a:t>.</a:t>
            </a:r>
            <a:endParaRPr b="1" sz="2800">
              <a:solidFill>
                <a:srgbClr val="595959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>
            <a:off x="1002150" y="3821950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363" y="947625"/>
            <a:ext cx="2629275" cy="18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369650" y="1076275"/>
            <a:ext cx="6367500" cy="3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Definición.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Formas de recibir un privilegio: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○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Asignación explícita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○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Rol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¿</a:t>
            </a: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Cómo</a:t>
            </a: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 otorgar un privilegio?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¿Cómo Revocar un privilegio?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14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Privilegios</a:t>
            </a: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.</a:t>
            </a:r>
            <a:endParaRPr b="1" sz="3000"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369650" y="1076275"/>
            <a:ext cx="6367500" cy="3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Tipos de privilegios.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○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De sistema.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○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De objetos de esquema.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¿Quien puede otorgar privilegios de sistema?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¿Quien puede otorgar privilegios de objeto?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69" name="Google Shape;69;p15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Privilegios.</a:t>
            </a:r>
            <a:endParaRPr b="1" sz="3000"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369650" y="1076275"/>
            <a:ext cx="636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Definición</a:t>
            </a: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76" name="Google Shape;76;p16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Roles</a:t>
            </a: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.</a:t>
            </a:r>
            <a:endParaRPr b="1" sz="3000"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863" y="1790030"/>
            <a:ext cx="6977074" cy="3093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1369650" y="1076275"/>
            <a:ext cx="6367500" cy="3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Definición.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Sintaxis.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Lista de restricciones.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Creando un perfil.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Asignar un perfil.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○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Al crear usuarios.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○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Modificando usuarios.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17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Perfiles</a:t>
            </a: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.</a:t>
            </a:r>
            <a:endParaRPr b="1" sz="3000"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