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oiret One"/>
      <p:regular r:id="rId10"/>
    </p:embeddedFont>
    <p:embeddedFont>
      <p:font typeface="ABeeZee"/>
      <p:regular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ABeeZee-regular.fntdata"/><Relationship Id="rId10" Type="http://schemas.openxmlformats.org/officeDocument/2006/relationships/font" Target="fonts/PoiretOne-regular.fntdata"/><Relationship Id="rId12" Type="http://schemas.openxmlformats.org/officeDocument/2006/relationships/font" Target="fonts/ABeeZee-italic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8aaf68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8aaf68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f835b29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f835b29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835b29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835b29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835b29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835b29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834125"/>
            <a:ext cx="85206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Administración de bases de datos</a:t>
            </a: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Oracle System Change Number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002150" y="3821950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63" y="947625"/>
            <a:ext cx="2629275" cy="1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3575" y="1426350"/>
            <a:ext cx="76998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SCN (Número de cambio del sistema) es un mecanismo principal para mantener la consistencia de los datos en la base de datos Oracle.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System Change Number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35000"/>
          </a:blip>
          <a:srcRect b="15015" l="10018" r="11285" t="8765"/>
          <a:stretch/>
        </p:blipFill>
        <p:spPr>
          <a:xfrm>
            <a:off x="7195050" y="3110700"/>
            <a:ext cx="1948950" cy="20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2575" y="1121550"/>
            <a:ext cx="76998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Asignar un id único a cada transacción.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Utilizado como marcador de tiempo para sincronizar tareas.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Proveer consistencia en la lectura de la base de datos.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Optimizar la consistencia de los checks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000"/>
              <a:buFont typeface="Poiret One"/>
              <a:buChar char="●"/>
            </a:pPr>
            <a:r>
              <a:rPr b="1" lang="es" sz="3000">
                <a:solidFill>
                  <a:srgbClr val="073763"/>
                </a:solidFill>
                <a:latin typeface="Poiret One"/>
                <a:ea typeface="Poiret One"/>
                <a:cs typeface="Poiret One"/>
                <a:sym typeface="Poiret One"/>
              </a:rPr>
              <a:t>Recuperación de datos.</a:t>
            </a:r>
            <a:endParaRPr b="1" sz="3000">
              <a:solidFill>
                <a:srgbClr val="073763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Tareas del SCN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 amt="35000"/>
          </a:blip>
          <a:srcRect b="15011" l="15190" r="11285" t="15067"/>
          <a:stretch/>
        </p:blipFill>
        <p:spPr>
          <a:xfrm>
            <a:off x="7323150" y="3278750"/>
            <a:ext cx="1820850" cy="18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 amt="35000"/>
          </a:blip>
          <a:srcRect b="15011" l="15190" r="11285" t="15067"/>
          <a:stretch/>
        </p:blipFill>
        <p:spPr>
          <a:xfrm>
            <a:off x="7323150" y="3278750"/>
            <a:ext cx="1820850" cy="18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2575" y="1121550"/>
            <a:ext cx="81858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Cada registro de redo tiene una versión de SCN.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Cada bloque de datos también tiene bloque SCN.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Cada consulta incluye un SCN al inicio.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Commit generará un SCN, que marca un límite de transacción. </a:t>
            </a:r>
            <a:endParaRPr b="1" sz="3000">
              <a:solidFill>
                <a:srgbClr val="073763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Cambios en el SCN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2575" y="1121550"/>
            <a:ext cx="76998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¿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Cómo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 obtener el SCN actual?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¿Cada transacción modifica el SCN?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¿Cada commit modifica el SCN?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INSERT INTO tabla SELECT * FROM tabla AS OF SCN ######;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rgbClr val="073763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86" name="Google Shape;86;p17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Carácteristicas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 amt="35000"/>
          </a:blip>
          <a:srcRect b="15011" l="15190" r="11285" t="15067"/>
          <a:stretch/>
        </p:blipFill>
        <p:spPr>
          <a:xfrm>
            <a:off x="7323150" y="3278750"/>
            <a:ext cx="1820850" cy="18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