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oiret One"/>
      <p:regular r:id="rId11"/>
    </p:embeddedFont>
    <p:embeddedFont>
      <p:font typeface="ABeeZee"/>
      <p:regular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iretOne-regular.fntdata"/><Relationship Id="rId10" Type="http://schemas.openxmlformats.org/officeDocument/2006/relationships/slide" Target="slides/slide6.xml"/><Relationship Id="rId13" Type="http://schemas.openxmlformats.org/officeDocument/2006/relationships/font" Target="fonts/ABeeZee-italic.fntdata"/><Relationship Id="rId12" Type="http://schemas.openxmlformats.org/officeDocument/2006/relationships/font" Target="fonts/ABeeZe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8aaf68c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8aaf68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3c76418e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3c76418e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3c76418e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3c76418e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3c76418e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3c76418e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68bb39e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68bb39e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2834125"/>
            <a:ext cx="85206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Administración de bases de datos</a:t>
            </a: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.</a:t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Auditoría</a:t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1002150" y="3821950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363" y="947625"/>
            <a:ext cx="2629275" cy="18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74250" y="1426350"/>
            <a:ext cx="7959000" cy="3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Proceso de recoger, agrupar y evaluar evidencias para determinar si un Sistema de Información salvaguarda el activo empresarial, manteniendo la integridad y seguridad de los datos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Auditoría en informática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10000"/>
          </a:blip>
          <a:srcRect b="16736" l="27820" r="29233" t="16131"/>
          <a:stretch/>
        </p:blipFill>
        <p:spPr>
          <a:xfrm>
            <a:off x="6799823" y="3474350"/>
            <a:ext cx="2299000" cy="158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74250" y="1426350"/>
            <a:ext cx="7959000" cy="3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Conjunto de características que permite al administrador de la base de datos y a los usuarios hacer un seguimiento del uso de la base de datos y los datos que contiene. 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70" name="Google Shape;70;p15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Auditoría en Oracle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 amt="10000"/>
          </a:blip>
          <a:srcRect b="16736" l="27820" r="29233" t="16131"/>
          <a:stretch/>
        </p:blipFill>
        <p:spPr>
          <a:xfrm>
            <a:off x="6799823" y="3474350"/>
            <a:ext cx="2299000" cy="158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 amt="10000"/>
          </a:blip>
          <a:srcRect b="16736" l="27820" r="29233" t="16131"/>
          <a:stretch/>
        </p:blipFill>
        <p:spPr>
          <a:xfrm>
            <a:off x="6799823" y="3474350"/>
            <a:ext cx="2299000" cy="15869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51950" y="1273950"/>
            <a:ext cx="8520600" cy="3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Ventajas: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1" marL="9144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○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Seguimiento de las operaciones del sistema.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1" marL="9144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○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Añade protección al sistema en general.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1" marL="9144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○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Prevención de ataques y posibles intrusos.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Inconvenientes: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1" marL="9144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○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Mayor consumo de recursos del sistema.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79" name="Google Shape;79;p16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Ventajas y desventajas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 amt="10000"/>
          </a:blip>
          <a:srcRect b="16736" l="27820" r="29233" t="16131"/>
          <a:stretch/>
        </p:blipFill>
        <p:spPr>
          <a:xfrm>
            <a:off x="6799823" y="3474350"/>
            <a:ext cx="2299000" cy="15869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51950" y="1273950"/>
            <a:ext cx="8520600" cy="3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Parámetro AUDIT_TRAIL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○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activando</a:t>
            </a: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/desactivando auditoría.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○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parámetro SCOPE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2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■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memory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2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■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spfile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2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■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both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87" name="Google Shape;87;p17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Auditoría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 amt="10000"/>
          </a:blip>
          <a:srcRect b="16736" l="27820" r="29233" t="16131"/>
          <a:stretch/>
        </p:blipFill>
        <p:spPr>
          <a:xfrm>
            <a:off x="6799823" y="3474350"/>
            <a:ext cx="2299000" cy="15869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51950" y="1273950"/>
            <a:ext cx="8520600" cy="3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Auditando conexiones a la base de datos.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Auditando consultas DDL.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Auditando consultas DML.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Audit</a:t>
            </a: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ando instrucciones sobre objetos específicos.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Auditoría xml.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95" name="Google Shape;95;p18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Auditoría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