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iret One"/>
      <p:regular r:id="rId11"/>
    </p:embeddedFont>
    <p:embeddedFont>
      <p:font typeface="ABeeZee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iretOne-regular.fntdata"/><Relationship Id="rId10" Type="http://schemas.openxmlformats.org/officeDocument/2006/relationships/slide" Target="slides/slide6.xml"/><Relationship Id="rId13" Type="http://schemas.openxmlformats.org/officeDocument/2006/relationships/font" Target="fonts/ABeeZee-italic.fntdata"/><Relationship Id="rId12" Type="http://schemas.openxmlformats.org/officeDocument/2006/relationships/font" Target="fonts/ABeeZe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a69b1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a69b1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20bb43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20bb43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835b29e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835b29e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835b29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835b29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835b29e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835b29e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835b29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835b29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Particiones.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Particiones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44500" y="3365225"/>
            <a:ext cx="1554175" cy="15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2575" y="1121550"/>
            <a:ext cx="81858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Sintaxis.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Lógica para implementar particiones: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Partición vertical.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Partición horizontal.</a:t>
            </a:r>
            <a:endParaRPr b="1" sz="3000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Particiones.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44500" y="3365225"/>
            <a:ext cx="1554175" cy="15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2575" y="1121550"/>
            <a:ext cx="81858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Particiones range.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Particiones hash.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Particiones list.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Particiones composite.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By range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44500" y="3365225"/>
            <a:ext cx="1554175" cy="1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8725"/>
            <a:ext cx="7139701" cy="308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By hash.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44500" y="3365225"/>
            <a:ext cx="1554175" cy="1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5" y="1719675"/>
            <a:ext cx="6419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Composite</a:t>
            </a:r>
            <a:r>
              <a:rPr b="1" lang="es" sz="3000">
                <a:latin typeface="ABeeZee"/>
                <a:ea typeface="ABeeZee"/>
                <a:cs typeface="ABeeZee"/>
                <a:sym typeface="ABeeZee"/>
              </a:rPr>
              <a:t>.</a:t>
            </a:r>
            <a:endParaRPr b="1"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44500" y="3365225"/>
            <a:ext cx="1554175" cy="15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0" y="1917250"/>
            <a:ext cx="7105044" cy="20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