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76" r:id="rId6"/>
    <p:sldId id="270" r:id="rId7"/>
    <p:sldId id="257" r:id="rId8"/>
    <p:sldId id="266" r:id="rId9"/>
    <p:sldId id="259" r:id="rId10"/>
    <p:sldId id="264" r:id="rId11"/>
    <p:sldId id="26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C84-124C-446A-82AB-16C77A75F80C}" type="datetimeFigureOut">
              <a:rPr lang="es-SV" smtClean="0"/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8910608-4052-4E66-A650-3EEB082BD4FE}" type="slidenum">
              <a:rPr lang="es-SV" smtClean="0"/>
            </a:fld>
            <a:endParaRPr lang="es-SV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C84-124C-446A-82AB-16C77A75F80C}" type="datetimeFigureOut">
              <a:rPr lang="es-SV" smtClean="0"/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08-4052-4E66-A650-3EEB082BD4FE}" type="slidenum">
              <a:rPr lang="es-SV" smtClean="0"/>
            </a:fld>
            <a:endParaRPr lang="es-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C84-124C-446A-82AB-16C77A75F80C}" type="datetimeFigureOut">
              <a:rPr lang="es-SV" smtClean="0"/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08-4052-4E66-A650-3EEB082BD4FE}" type="slidenum">
              <a:rPr lang="es-SV" smtClean="0"/>
            </a:fld>
            <a:endParaRPr lang="es-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C84-124C-446A-82AB-16C77A75F80C}" type="datetimeFigureOut">
              <a:rPr lang="es-SV" smtClean="0"/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08-4052-4E66-A650-3EEB082BD4FE}" type="slidenum">
              <a:rPr lang="es-SV" smtClean="0"/>
            </a:fld>
            <a:endParaRPr lang="es-SV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C84-124C-446A-82AB-16C77A75F80C}" type="datetimeFigureOut">
              <a:rPr lang="es-SV" smtClean="0"/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08-4052-4E66-A650-3EEB082BD4FE}" type="slidenum">
              <a:rPr lang="es-SV" smtClean="0"/>
            </a:fld>
            <a:endParaRPr lang="es-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C84-124C-446A-82AB-16C77A75F80C}" type="datetimeFigureOut">
              <a:rPr lang="es-SV" smtClean="0"/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08-4052-4E66-A650-3EEB082BD4FE}" type="slidenum">
              <a:rPr lang="es-SV" smtClean="0"/>
            </a:fld>
            <a:endParaRPr lang="es-SV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C84-124C-446A-82AB-16C77A75F80C}" type="datetimeFigureOut">
              <a:rPr lang="es-SV" smtClean="0"/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08-4052-4E66-A650-3EEB082BD4FE}" type="slidenum">
              <a:rPr lang="es-SV" smtClean="0"/>
            </a:fld>
            <a:endParaRPr lang="es-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C84-124C-446A-82AB-16C77A75F80C}" type="datetimeFigureOut">
              <a:rPr lang="es-SV" smtClean="0"/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08-4052-4E66-A650-3EEB082BD4FE}" type="slidenum">
              <a:rPr lang="es-SV" smtClean="0"/>
            </a:fld>
            <a:endParaRPr lang="es-SV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C84-124C-446A-82AB-16C77A75F80C}" type="datetimeFigureOut">
              <a:rPr lang="es-SV" smtClean="0"/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08-4052-4E66-A650-3EEB082BD4FE}" type="slidenum">
              <a:rPr lang="es-SV" smtClean="0"/>
            </a:fld>
            <a:endParaRPr lang="es-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C84-124C-446A-82AB-16C77A75F80C}" type="datetimeFigureOut">
              <a:rPr lang="es-SV" smtClean="0"/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08-4052-4E66-A650-3EEB082BD4FE}" type="slidenum">
              <a:rPr lang="es-SV" smtClean="0"/>
            </a:fld>
            <a:endParaRPr lang="es-S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1C84-124C-446A-82AB-16C77A75F80C}" type="datetimeFigureOut">
              <a:rPr lang="es-SV" smtClean="0"/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08-4052-4E66-A650-3EEB082BD4FE}" type="slidenum">
              <a:rPr lang="es-SV" smtClean="0"/>
            </a:fld>
            <a:endParaRPr lang="es-S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5"/>
            <a:r>
              <a:rPr lang="en-US" dirty="0"/>
              <a:t>Sixth level</a:t>
            </a:r>
            <a:endParaRPr lang="en-US" dirty="0"/>
          </a:p>
          <a:p>
            <a:pPr lvl="6"/>
            <a:r>
              <a:rPr lang="en-US" dirty="0"/>
              <a:t>Seventh level</a:t>
            </a:r>
            <a:endParaRPr lang="en-US" dirty="0"/>
          </a:p>
          <a:p>
            <a:pPr lvl="7"/>
            <a:r>
              <a:rPr lang="en-US" dirty="0"/>
              <a:t>Eigth level</a:t>
            </a:r>
            <a:endParaRPr lang="en-US" dirty="0"/>
          </a:p>
          <a:p>
            <a:pPr lvl="8"/>
            <a:r>
              <a:rPr lang="en-US" dirty="0"/>
              <a:t>Ninth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1EB1C84-124C-446A-82AB-16C77A75F80C}" type="datetimeFigureOut">
              <a:rPr lang="es-SV" smtClean="0"/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10608-4052-4E66-A650-3EEB082BD4FE}" type="slidenum">
              <a:rPr lang="es-SV" smtClean="0"/>
            </a:fld>
            <a:endParaRPr lang="es-SV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805" indent="-344805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6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2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100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6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87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05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77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Riak</a:t>
            </a:r>
            <a:endParaRPr lang="es-S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NoSQL </a:t>
            </a:r>
            <a:r>
              <a:rPr lang="es-ES" dirty="0" err="1"/>
              <a:t>DataBase</a:t>
            </a:r>
            <a:endParaRPr lang="es-SV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SV" altLang="es-MX"/>
              <a:t>El Valor</a:t>
            </a:r>
            <a:endParaRPr lang="es-SV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MX" altLang="en-US"/>
              <a:t>El valor en un almacén de clave-valor puede ser cualquier cosa, como texto (largo o corto), un número, código de marcado como HTML, código de programación como PHP, una imagen, etc.</a:t>
            </a:r>
            <a:endParaRPr lang="es-MX" altLang="en-US"/>
          </a:p>
          <a:p>
            <a:endParaRPr lang="es-MX" altLang="en-US"/>
          </a:p>
          <a:p>
            <a:r>
              <a:rPr lang="es-MX" altLang="en-US"/>
              <a:t>El valor también podría ser una lista, o incluso otro par clave-valor encapsulado en un objeto.</a:t>
            </a:r>
            <a:endParaRPr lang="es-MX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Empresas que utilizan Riak</a:t>
            </a:r>
            <a:endParaRPr lang="es-ES" altLang="en-US"/>
          </a:p>
        </p:txBody>
      </p:sp>
      <p:pic>
        <p:nvPicPr>
          <p:cNvPr id="4" name="Marcador de posición de contenido 3" descr="https---blueprint-api-production.s3.amazonaws.com-uploads-card-image-845182-38fcb038-2c95-4f6a-9ae0-737e3f1304e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68780" y="1887220"/>
            <a:ext cx="3891915" cy="2187575"/>
          </a:xfrm>
          <a:prstGeom prst="rect">
            <a:avLst/>
          </a:prstGeom>
        </p:spPr>
      </p:pic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9730" y="2095500"/>
            <a:ext cx="2590800" cy="17716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4457065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¿A que se refiere con base de datos NoSQL?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Tambien</a:t>
            </a:r>
            <a:r>
              <a:rPr lang="es-ES" dirty="0"/>
              <a:t> conocido como “No solo SQL” se refiere a una clase de sistemas de gestión de datos (mecanismos que funcionan para almacenamiento de datos) que difieren en aspectos importantes del modelo relacional clásico.</a:t>
            </a:r>
            <a:endParaRPr lang="es-SV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/>
              <a:t>¿Qué hace a NoSQL diferente?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457200" indent="-457200">
              <a:buAutoNum type="arabicPeriod"/>
            </a:pPr>
            <a:r>
              <a:rPr lang="es-ES" altLang="en-US"/>
              <a:t>NoSQL es una forma de almacenamiento no estructurado, a diferencia de SQL.</a:t>
            </a:r>
            <a:endParaRPr lang="es-ES" altLang="en-US"/>
          </a:p>
          <a:p>
            <a:pPr marL="457200" indent="-457200">
              <a:buAutoNum type="arabicPeriod"/>
            </a:pPr>
            <a:r>
              <a:rPr lang="es-ES" altLang="en-US"/>
              <a:t>No utilizan estructuras fijas para almacenar.</a:t>
            </a:r>
            <a:endParaRPr lang="es-ES" altLang="en-US"/>
          </a:p>
          <a:p>
            <a:pPr marL="457200" indent="-457200">
              <a:buAutoNum type="arabicPeriod"/>
            </a:pPr>
            <a:r>
              <a:rPr lang="es-ES" altLang="en-US"/>
              <a:t>A diferencia de las bases de datos relacionales, algunas bases de datos NoSQL están basadas en key-value.</a:t>
            </a:r>
            <a:endParaRPr lang="es-ES" altLang="en-US"/>
          </a:p>
          <a:p>
            <a:pPr marL="457200" indent="-457200">
              <a:buAutoNum type="arabicPeriod"/>
            </a:pPr>
            <a:r>
              <a:rPr lang="es-ES" altLang="en-US"/>
              <a:t>No necesita mayor recursos.</a:t>
            </a:r>
            <a:endParaRPr lang="es-ES" altLang="en-US"/>
          </a:p>
          <a:p>
            <a:pPr marL="457200" indent="-457200">
              <a:buAutoNum type="arabicPeriod"/>
            </a:pPr>
            <a:r>
              <a:rPr lang="es-ES" altLang="en-US"/>
              <a:t>Puede manejar gran cantidad de datos debido a su ligeres.</a:t>
            </a:r>
            <a:endParaRPr lang="es-ES" altLang="en-US"/>
          </a:p>
          <a:p>
            <a:pPr marL="457200" indent="-457200">
              <a:buAutoNum type="arabicPeriod"/>
            </a:pPr>
            <a:r>
              <a:rPr lang="es-ES" altLang="en-US"/>
              <a:t>No utiliza sql como su lenguaje de  consulta.</a:t>
            </a:r>
            <a:endParaRPr lang="es-ES" altLang="en-US"/>
          </a:p>
          <a:p>
            <a:pPr marL="457200" indent="-457200">
              <a:buAutoNum type="arabicPeriod"/>
            </a:pPr>
            <a:endParaRPr lang="es-E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Marcador de posición de contenido 3" descr="Base-de-datos-estructuradas-vs-no-estructuradas-300x30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78000" y="1171575"/>
            <a:ext cx="3808730" cy="3808730"/>
          </a:xfrm>
          <a:prstGeom prst="rect">
            <a:avLst/>
          </a:prstGeom>
        </p:spPr>
      </p:pic>
      <p:pic>
        <p:nvPicPr>
          <p:cNvPr id="2" name="Marcador de posición de contenido 1" descr="da85b61e-1d62-4632-bff0-70ac165854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2980" y="1267460"/>
            <a:ext cx="4830445" cy="3270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 sz="5400"/>
              <a:t>¿Que es Riak?</a:t>
            </a:r>
            <a:endParaRPr lang="es-ES" altLang="en-US" sz="5400"/>
          </a:p>
        </p:txBody>
      </p:sp>
      <p:sp>
        <p:nvSpPr>
          <p:cNvPr id="4" name="Marcador de posición de contenido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Una base de datos clave- valor distribuida con alta disponibilidad de codigo abierto escrita principalmente en Erlang</a:t>
            </a:r>
            <a:endParaRPr lang="es-E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tiene de diferente </a:t>
            </a:r>
            <a:r>
              <a:rPr lang="es-ES" dirty="0" err="1"/>
              <a:t>Riak</a:t>
            </a:r>
            <a:r>
              <a:rPr lang="es-ES" dirty="0"/>
              <a:t>?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Tiene una versión compatible con la nube.</a:t>
            </a:r>
            <a:endParaRPr lang="es-ES" dirty="0"/>
          </a:p>
          <a:p>
            <a:r>
              <a:rPr lang="es-ES" dirty="0"/>
              <a:t>Es muy eficiente para la lectura de datos.</a:t>
            </a:r>
            <a:endParaRPr lang="es-ES" dirty="0"/>
          </a:p>
          <a:p>
            <a:r>
              <a:rPr lang="es-ES" dirty="0"/>
              <a:t>Replicacion inteligente.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SV" altLang="es-MX"/>
              <a:t>Caracteristícas</a:t>
            </a:r>
            <a:endParaRPr lang="es-SV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s-SV"/>
              <a:t>Simplicidad.</a:t>
            </a:r>
            <a:endParaRPr lang="es-SV" altLang="es-MX"/>
          </a:p>
          <a:p>
            <a:r>
              <a:rPr lang="es-SV" altLang="es-MX"/>
              <a:t>Escalabilidad</a:t>
            </a:r>
            <a:r>
              <a:rPr lang="es-ES" altLang="es-SV"/>
              <a:t>.</a:t>
            </a:r>
            <a:endParaRPr lang="es-SV" altLang="es-MX"/>
          </a:p>
          <a:p>
            <a:r>
              <a:rPr lang="es-SV" altLang="es-MX"/>
              <a:t>Tolerancia a fallos.</a:t>
            </a:r>
            <a:endParaRPr lang="es-SV" altLang="es-MX"/>
          </a:p>
          <a:p>
            <a:r>
              <a:rPr lang="es-ES" altLang="es-SV"/>
              <a:t>Sencillez en las operaciones.</a:t>
            </a:r>
            <a:endParaRPr lang="es-ES" altLang="es-SV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Clave/Valor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/>
              <a:t>La parte clave-valor se refiere al hecho de que la base de datos almacena datos como una colección de pares clave / valor. Este es un método simple de almacenar datos, y se sabe que escala bien.</a:t>
            </a:r>
            <a:endParaRPr lang="es-SV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SV" altLang="es-MX"/>
              <a:t>La Clave</a:t>
            </a:r>
            <a:br>
              <a:rPr lang="es-SV" altLang="es-MX"/>
            </a:br>
            <a:endParaRPr lang="es-SV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MX" altLang="en-US"/>
              <a:t>La clave en un par clave-valor debe (o al menos, debería) ser única. Este es el identificador único que le permite acceder al valor asociado con esa clave.</a:t>
            </a:r>
            <a:endParaRPr lang="es-MX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1690</Words>
  <Application>WPS Presentation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Wingdings 3</vt:lpstr>
      <vt:lpstr>MS Shell Dlg 2</vt:lpstr>
      <vt:lpstr>Tahoma</vt:lpstr>
      <vt:lpstr>Microsoft YaHei</vt:lpstr>
      <vt:lpstr/>
      <vt:lpstr>Arial Unicode MS</vt:lpstr>
      <vt:lpstr>Calibri</vt:lpstr>
      <vt:lpstr>Segoe Print</vt:lpstr>
      <vt:lpstr>Madison</vt:lpstr>
      <vt:lpstr>Riak</vt:lpstr>
      <vt:lpstr>¿A que se refiere con base de datos NoSQL?</vt:lpstr>
      <vt:lpstr>¿Qué hace a NoSQL diferente?</vt:lpstr>
      <vt:lpstr>PowerPoint 演示文稿</vt:lpstr>
      <vt:lpstr>¿Que es Riak?</vt:lpstr>
      <vt:lpstr>¿Qué tiene de diferente Riak?</vt:lpstr>
      <vt:lpstr>Caracteristícas</vt:lpstr>
      <vt:lpstr>Clave/Valor</vt:lpstr>
      <vt:lpstr>La Clave </vt:lpstr>
      <vt:lpstr>El Valor</vt:lpstr>
      <vt:lpstr>Empresas que utilizan Riak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Riak</dc:title>
  <dc:creator>Luis</dc:creator>
  <cp:lastModifiedBy>Luis</cp:lastModifiedBy>
  <cp:revision>10</cp:revision>
  <dcterms:created xsi:type="dcterms:W3CDTF">2018-11-06T09:28:00Z</dcterms:created>
  <dcterms:modified xsi:type="dcterms:W3CDTF">2018-11-09T02:55:20Z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3082-10.2.0.7549</vt:lpwstr>
  </property>
</Properties>
</file>