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5468DA7-3779-40FD-937D-7FC6DF731B3A}" type="datetimeFigureOut">
              <a:rPr lang="es-MX" smtClean="0"/>
              <a:pPr/>
              <a:t>13/11/2018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3F7A8F1-1DA1-4CD0-A257-3D7A3595E06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Oracle: administración de Redo log files y archive log files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Francisco Molina</a:t>
            </a:r>
          </a:p>
          <a:p>
            <a:r>
              <a:rPr lang="es-MX" dirty="0"/>
              <a:t>Walter Ayala</a:t>
            </a:r>
          </a:p>
          <a:p>
            <a:r>
              <a:rPr lang="es-MX" dirty="0"/>
              <a:t>Alejandro Hernández</a:t>
            </a:r>
          </a:p>
          <a:p>
            <a:r>
              <a:rPr lang="es-MX" dirty="0"/>
              <a:t>Edwin </a:t>
            </a:r>
            <a:r>
              <a:rPr lang="es-MX" dirty="0" err="1"/>
              <a:t>Lovo</a:t>
            </a:r>
            <a:endParaRPr lang="es-MX" dirty="0"/>
          </a:p>
          <a:p>
            <a:r>
              <a:rPr lang="es-MX"/>
              <a:t>Guillermo Morales</a:t>
            </a:r>
            <a:endParaRPr lang="es-MX" dirty="0"/>
          </a:p>
        </p:txBody>
      </p:sp>
      <p:pic>
        <p:nvPicPr>
          <p:cNvPr id="7" name="6 Marcador de contenido" descr="bases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2269439"/>
            <a:ext cx="3657600" cy="3173196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/>
              <a:t>Ventajas de los </a:t>
            </a:r>
            <a:r>
              <a:rPr lang="es-SV" dirty="0" err="1" smtClean="0"/>
              <a:t>Archived</a:t>
            </a:r>
            <a:r>
              <a:rPr lang="es-SV" dirty="0" smtClean="0"/>
              <a:t> Redo Log Files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168840" cy="4663440"/>
          </a:xfrm>
        </p:spPr>
        <p:txBody>
          <a:bodyPr/>
          <a:lstStyle/>
          <a:p>
            <a:endParaRPr lang="es-SV" dirty="0" smtClean="0"/>
          </a:p>
          <a:p>
            <a:endParaRPr lang="es-SV" dirty="0"/>
          </a:p>
          <a:p>
            <a:r>
              <a:rPr lang="es-SV" dirty="0" smtClean="0"/>
              <a:t>Recuperación de Datos</a:t>
            </a:r>
          </a:p>
          <a:p>
            <a:r>
              <a:rPr lang="es-SV" dirty="0" smtClean="0"/>
              <a:t>Actualizar una base de datos en </a:t>
            </a:r>
            <a:r>
              <a:rPr lang="es-SV" dirty="0" err="1" smtClean="0"/>
              <a:t>standby</a:t>
            </a:r>
            <a:endParaRPr lang="es-SV" dirty="0" smtClean="0"/>
          </a:p>
          <a:p>
            <a:r>
              <a:rPr lang="es-SV" dirty="0" smtClean="0"/>
              <a:t>Ver el historial de una base de datos gracias a Log </a:t>
            </a:r>
            <a:r>
              <a:rPr lang="es-SV" dirty="0" err="1" smtClean="0"/>
              <a:t>Minner</a:t>
            </a:r>
            <a:endParaRPr lang="es-SV" dirty="0" smtClean="0"/>
          </a:p>
          <a:p>
            <a:pPr marL="82296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95081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/>
              <a:t>Forma Alter para cambiar a modo ARCHIVELOG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498080" cy="4663440"/>
          </a:xfrm>
        </p:spPr>
        <p:txBody>
          <a:bodyPr/>
          <a:lstStyle/>
          <a:p>
            <a:r>
              <a:rPr lang="es-SV" dirty="0" smtClean="0"/>
              <a:t>Apagar la base de datos</a:t>
            </a:r>
          </a:p>
          <a:p>
            <a:pPr marL="82296" indent="0">
              <a:buNone/>
            </a:pPr>
            <a:endParaRPr lang="es-SV" dirty="0" smtClean="0"/>
          </a:p>
          <a:p>
            <a:pPr marL="82296" indent="0">
              <a:buNone/>
            </a:pPr>
            <a:endParaRPr lang="es-SV" dirty="0"/>
          </a:p>
          <a:p>
            <a:endParaRPr lang="es-SV" dirty="0" smtClean="0"/>
          </a:p>
          <a:p>
            <a:r>
              <a:rPr lang="es-SV" dirty="0" smtClean="0"/>
              <a:t>Hacer el </a:t>
            </a:r>
            <a:r>
              <a:rPr lang="es-SV" dirty="0" err="1" smtClean="0"/>
              <a:t>backup</a:t>
            </a:r>
            <a:r>
              <a:rPr lang="es-SV" dirty="0" smtClean="0"/>
              <a:t> de la base de datos</a:t>
            </a:r>
          </a:p>
          <a:p>
            <a:endParaRPr lang="es-SV" dirty="0" smtClean="0"/>
          </a:p>
          <a:p>
            <a:r>
              <a:rPr lang="es-SV" dirty="0" smtClean="0"/>
              <a:t>Editar el archivo que contiene los parámetros de inicialización para incluir el destino de los log files</a:t>
            </a:r>
          </a:p>
          <a:p>
            <a:endParaRPr lang="es-SV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420888"/>
            <a:ext cx="2660088" cy="7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Forma Alter para cambiar a modo ARCHIVELOG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024824" cy="4663440"/>
          </a:xfrm>
        </p:spPr>
        <p:txBody>
          <a:bodyPr/>
          <a:lstStyle/>
          <a:p>
            <a:r>
              <a:rPr lang="es-SV" dirty="0" smtClean="0"/>
              <a:t>Ejecutar los siguientes comandos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Apagar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s-SV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10" y="2276872"/>
            <a:ext cx="3680619" cy="9806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92" y="5489094"/>
            <a:ext cx="3547341" cy="8640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941" y="3589020"/>
            <a:ext cx="3697388" cy="7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886896" y="2071678"/>
            <a:ext cx="2743200" cy="976322"/>
          </a:xfrm>
        </p:spPr>
        <p:txBody>
          <a:bodyPr/>
          <a:lstStyle/>
          <a:p>
            <a:r>
              <a:rPr lang="es-MX" dirty="0"/>
              <a:t>¿Qué es un Redo Log?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1214422"/>
            <a:ext cx="4419600" cy="4348178"/>
          </a:xfrm>
        </p:spPr>
        <p:txBody>
          <a:bodyPr>
            <a:normAutofit fontScale="85000" lnSpcReduction="10000"/>
          </a:bodyPr>
          <a:lstStyle/>
          <a:p>
            <a:r>
              <a:rPr lang="es-MX" sz="2800" dirty="0"/>
              <a:t>La más importante </a:t>
            </a:r>
          </a:p>
          <a:p>
            <a:endParaRPr lang="es-MX" sz="2800" dirty="0"/>
          </a:p>
          <a:p>
            <a:r>
              <a:rPr lang="es-MX" sz="2800" dirty="0"/>
              <a:t>estructura para las </a:t>
            </a:r>
          </a:p>
          <a:p>
            <a:endParaRPr lang="es-MX" sz="2800" dirty="0"/>
          </a:p>
          <a:p>
            <a:r>
              <a:rPr lang="es-MX" sz="2800" dirty="0"/>
              <a:t>operaciones de </a:t>
            </a:r>
          </a:p>
          <a:p>
            <a:endParaRPr lang="es-MX" sz="2800" dirty="0"/>
          </a:p>
          <a:p>
            <a:r>
              <a:rPr lang="es-MX" sz="2800" dirty="0"/>
              <a:t>recuperación,  que consta de</a:t>
            </a:r>
          </a:p>
          <a:p>
            <a:endParaRPr lang="es-MX" sz="2800" dirty="0"/>
          </a:p>
          <a:p>
            <a:r>
              <a:rPr lang="es-MX" sz="2800" dirty="0"/>
              <a:t>dos o más archivos </a:t>
            </a:r>
          </a:p>
          <a:p>
            <a:endParaRPr lang="es-MX" sz="2800" dirty="0"/>
          </a:p>
          <a:p>
            <a:r>
              <a:rPr lang="es-MX" sz="2800" dirty="0" err="1"/>
              <a:t>preasignados</a:t>
            </a:r>
            <a:r>
              <a:rPr lang="es-MX" sz="2800" dirty="0"/>
              <a:t> que almacenan </a:t>
            </a:r>
          </a:p>
          <a:p>
            <a:endParaRPr lang="es-MX" sz="2800" dirty="0"/>
          </a:p>
          <a:p>
            <a:r>
              <a:rPr lang="es-MX" sz="2800" dirty="0"/>
              <a:t>todos los cambios realizados </a:t>
            </a:r>
          </a:p>
          <a:p>
            <a:endParaRPr lang="es-MX" sz="2800" dirty="0"/>
          </a:p>
          <a:p>
            <a:r>
              <a:rPr lang="es-MX" sz="2800" dirty="0"/>
              <a:t>en la base de datos a medida </a:t>
            </a:r>
          </a:p>
          <a:p>
            <a:endParaRPr lang="es-MX" sz="2800" dirty="0"/>
          </a:p>
          <a:p>
            <a:r>
              <a:rPr lang="es-MX" sz="2800" dirty="0"/>
              <a:t>que ocurren.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Redo Records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Vectores.</a:t>
            </a:r>
          </a:p>
          <a:p>
            <a:r>
              <a:rPr lang="es-MX" dirty="0"/>
              <a:t>Descripción de cambios en un bloque.</a:t>
            </a:r>
          </a:p>
          <a:p>
            <a:r>
              <a:rPr lang="es-MX" dirty="0"/>
              <a:t>Datos para reconstruir todos los cambios realizados.</a:t>
            </a:r>
          </a:p>
          <a:p>
            <a:r>
              <a:rPr lang="es-MX" dirty="0"/>
              <a:t>Almacenamiento en manera circular en el búfer de redo log de la SGA.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Redo </a:t>
            </a:r>
            <a:r>
              <a:rPr lang="es-MX" b="1" dirty="0" err="1"/>
              <a:t>Threads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Hilos.</a:t>
            </a:r>
          </a:p>
          <a:p>
            <a:r>
              <a:rPr lang="es-MX" dirty="0"/>
              <a:t>Hilos en instancias</a:t>
            </a:r>
          </a:p>
          <a:p>
            <a:r>
              <a:rPr lang="es-MX" dirty="0"/>
              <a:t>Cuello de botella.</a:t>
            </a:r>
          </a:p>
        </p:txBody>
      </p:sp>
    </p:spTree>
    <p:extLst>
      <p:ext uri="{BB962C8B-B14F-4D97-AF65-F5344CB8AC3E}">
        <p14:creationId xmlns:p14="http://schemas.microsoft.com/office/powerpoint/2010/main" val="138850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LGWR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activa con transacciones(No siempre).</a:t>
            </a:r>
          </a:p>
          <a:p>
            <a:r>
              <a:rPr lang="es-MX" dirty="0"/>
              <a:t>Escribe los redo records de transacción desde el búfer de redo log del SGA a un redo log </a:t>
            </a:r>
            <a:r>
              <a:rPr lang="es-MX" dirty="0" err="1"/>
              <a:t>file</a:t>
            </a:r>
            <a:r>
              <a:rPr lang="es-MX" dirty="0"/>
              <a:t>.</a:t>
            </a:r>
          </a:p>
          <a:p>
            <a:r>
              <a:rPr lang="es-MX" dirty="0"/>
              <a:t> Asigna un número de cambio de sistema.</a:t>
            </a:r>
          </a:p>
          <a:p>
            <a:r>
              <a:rPr lang="es-MX" dirty="0"/>
              <a:t>Llena o se compromete transacción.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Log </a:t>
            </a:r>
            <a:r>
              <a:rPr lang="es-MX" b="1" dirty="0" err="1"/>
              <a:t>switch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Cambio entre redo log </a:t>
            </a:r>
            <a:r>
              <a:rPr lang="es-MX" dirty="0" err="1"/>
              <a:t>file</a:t>
            </a:r>
            <a:r>
              <a:rPr lang="es-MX" dirty="0"/>
              <a:t>.</a:t>
            </a:r>
          </a:p>
          <a:p>
            <a:r>
              <a:rPr lang="es-MX" dirty="0"/>
              <a:t>Posibilidad de configurar intervalos.</a:t>
            </a:r>
          </a:p>
          <a:p>
            <a:r>
              <a:rPr lang="es-MX" dirty="0"/>
              <a:t>Generación de número de secuencia única para cada redo log </a:t>
            </a:r>
            <a:r>
              <a:rPr lang="es-MX" dirty="0" err="1"/>
              <a:t>file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4 Marcador de contenido" descr="redo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2100" y="1922462"/>
            <a:ext cx="3467100" cy="38671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Multiplexado</a:t>
            </a:r>
            <a:r>
              <a:rPr lang="es-MX" dirty="0"/>
              <a:t> 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Dos o más copias.</a:t>
            </a:r>
          </a:p>
          <a:p>
            <a:r>
              <a:rPr lang="es-MX" dirty="0"/>
              <a:t>Mayor </a:t>
            </a:r>
            <a:r>
              <a:rPr lang="es-MX" dirty="0" smtClean="0"/>
              <a:t>redundancia.</a:t>
            </a:r>
            <a:endParaRPr lang="es-MX" dirty="0"/>
          </a:p>
          <a:p>
            <a:r>
              <a:rPr lang="es-MX" dirty="0"/>
              <a:t>Recomendable en diferente disco.</a:t>
            </a:r>
          </a:p>
          <a:p>
            <a:r>
              <a:rPr lang="es-MX" dirty="0"/>
              <a:t>Utilización de grupos y miembros.</a:t>
            </a:r>
          </a:p>
        </p:txBody>
      </p:sp>
      <p:pic>
        <p:nvPicPr>
          <p:cNvPr id="5" name="4 Marcador de contenido" descr="multiplex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850" y="2768248"/>
            <a:ext cx="3657600" cy="217557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Archived Redo Logs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384864" cy="4663440"/>
          </a:xfrm>
        </p:spPr>
        <p:txBody>
          <a:bodyPr/>
          <a:lstStyle/>
          <a:p>
            <a:r>
              <a:rPr lang="es-SV" dirty="0" smtClean="0"/>
              <a:t>Copias de los redo log files almacenados en el destino configurado</a:t>
            </a:r>
          </a:p>
          <a:p>
            <a:r>
              <a:rPr lang="es-SV" dirty="0" smtClean="0"/>
              <a:t>El proceso de archivado ocurre cuando se realiza un log </a:t>
            </a:r>
            <a:r>
              <a:rPr lang="es-SV" dirty="0" err="1" smtClean="0"/>
              <a:t>switch</a:t>
            </a:r>
            <a:endParaRPr lang="es-SV" dirty="0" smtClean="0"/>
          </a:p>
          <a:p>
            <a:r>
              <a:rPr lang="es-SV" dirty="0" smtClean="0"/>
              <a:t>Existen tres estados en los que pueden estar los miembros de un grupo redo log:</a:t>
            </a:r>
          </a:p>
          <a:p>
            <a:pPr lvl="1"/>
            <a:r>
              <a:rPr lang="es-SV" dirty="0" err="1" smtClean="0"/>
              <a:t>Current</a:t>
            </a:r>
            <a:endParaRPr lang="es-SV" dirty="0" smtClean="0"/>
          </a:p>
          <a:p>
            <a:pPr lvl="1"/>
            <a:r>
              <a:rPr lang="es-SV" dirty="0" smtClean="0"/>
              <a:t>Active</a:t>
            </a:r>
          </a:p>
          <a:p>
            <a:pPr lvl="1"/>
            <a:r>
              <a:rPr lang="en-US" dirty="0" smtClean="0"/>
              <a:t>Inactive</a:t>
            </a:r>
          </a:p>
        </p:txBody>
      </p:sp>
    </p:spTree>
    <p:extLst>
      <p:ext uri="{BB962C8B-B14F-4D97-AF65-F5344CB8AC3E}">
        <p14:creationId xmlns:p14="http://schemas.microsoft.com/office/powerpoint/2010/main" val="18513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tion of Figure 7-1 follow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92696"/>
            <a:ext cx="5976664" cy="557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23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1182</TotalTime>
  <Words>295</Words>
  <Application>Microsoft Office PowerPoint</Application>
  <PresentationFormat>Presentación en pantalla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Gill Sans MT</vt:lpstr>
      <vt:lpstr>Verdana</vt:lpstr>
      <vt:lpstr>Wingdings 2</vt:lpstr>
      <vt:lpstr>Solsticio</vt:lpstr>
      <vt:lpstr>Oracle: administración de Redo log files y archive log files</vt:lpstr>
      <vt:lpstr>¿Qué es un Redo Log?</vt:lpstr>
      <vt:lpstr>Redo Records</vt:lpstr>
      <vt:lpstr>Redo Threads</vt:lpstr>
      <vt:lpstr>LGWR</vt:lpstr>
      <vt:lpstr>Log switch</vt:lpstr>
      <vt:lpstr>Multiplexado </vt:lpstr>
      <vt:lpstr>Archived Redo Logs</vt:lpstr>
      <vt:lpstr>Presentación de PowerPoint</vt:lpstr>
      <vt:lpstr>Ventajas de los Archived Redo Log Files</vt:lpstr>
      <vt:lpstr>Forma Alter para cambiar a modo ARCHIVELOG</vt:lpstr>
      <vt:lpstr>Forma Alter para cambiar a modo ARCHIVELOG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REDO BLOCKS Y ARCHIVE BLOCKS</dc:title>
  <dc:creator>HP</dc:creator>
  <cp:lastModifiedBy>Windows User</cp:lastModifiedBy>
  <cp:revision>22</cp:revision>
  <dcterms:created xsi:type="dcterms:W3CDTF">2018-11-12T01:36:43Z</dcterms:created>
  <dcterms:modified xsi:type="dcterms:W3CDTF">2018-11-13T21:42:30Z</dcterms:modified>
</cp:coreProperties>
</file>