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Nunito"/>
      <p:regular r:id="rId27"/>
      <p:bold r:id="rId28"/>
      <p:italic r:id="rId29"/>
      <p:boldItalic r:id="rId30"/>
    </p:embeddedFont>
    <p:embeddedFont>
      <p:font typeface="Merriweather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33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erriweather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80296154d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80296154d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80296154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80296154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80296154d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80296154d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802c146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802c146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802c146e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802c146e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802c146e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802c146e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802c146e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802c146e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802c146e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802c146e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7f659a2e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7f659a2e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7ff890ae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7ff890ae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7f659a2e6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7f659a2e6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0296154d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80296154d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7f659a2e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7f659a2e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7f810ed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7f810ed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80296154d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80296154d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80296154d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80296154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Arreglos de discos en RAID.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Presentado por: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Kevin Alexander Lopez Aquino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Gerardo Andrés Castro Lemus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Gabriela Cecilia Salguero Moreno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Roberto Alexander Rubio Castillo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RAID Nivel</a:t>
            </a:r>
            <a:r>
              <a:rPr lang="es"/>
              <a:t> 3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RAID Nivel </a:t>
            </a:r>
            <a:r>
              <a:rPr lang="es"/>
              <a:t>4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RAID Nivel </a:t>
            </a:r>
            <a:r>
              <a:rPr lang="es"/>
              <a:t>5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500925"/>
            <a:ext cx="4269125" cy="40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RAID Nivel </a:t>
            </a:r>
            <a:r>
              <a:rPr lang="es"/>
              <a:t>6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00925"/>
            <a:ext cx="4239075" cy="43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RAID </a:t>
            </a:r>
            <a:r>
              <a:rPr lang="es"/>
              <a:t>1+0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500925"/>
            <a:ext cx="4166401" cy="40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RAID </a:t>
            </a: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0+1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525975"/>
            <a:ext cx="4166400" cy="40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RAID </a:t>
            </a:r>
            <a:r>
              <a:rPr lang="es"/>
              <a:t>5+0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463262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625" y="1042200"/>
            <a:ext cx="4154750" cy="25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Comparativas 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desempeños.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 rotWithShape="1">
          <a:blip r:embed="rId3">
            <a:alphaModFix/>
          </a:blip>
          <a:srcRect b="0" l="0" r="0" t="4552"/>
          <a:stretch/>
        </p:blipFill>
        <p:spPr>
          <a:xfrm>
            <a:off x="4487487" y="500913"/>
            <a:ext cx="4480775" cy="35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270925" y="2033250"/>
            <a:ext cx="37065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Historia del RAID.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La tecnología RAID fue definida por primera vez en </a:t>
            </a:r>
            <a:r>
              <a:rPr b="1" lang="es" sz="14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1987 </a:t>
            </a:r>
            <a:r>
              <a:rPr lang="es" sz="14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por un grupo de informáticos de la Universidad de California, Berkeley. Este grupo estudió la posibilidad de usar dos o más discos que aparecieran como un único dispositivo para el sistema.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125" y="2287175"/>
            <a:ext cx="285750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243575"/>
            <a:ext cx="8520600" cy="7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¿QUÉ ES RAID?</a:t>
            </a:r>
            <a:endParaRPr sz="3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311700" y="1353950"/>
            <a:ext cx="8298900" cy="12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Significa matriz redundante de discos independientes.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RAID (</a:t>
            </a:r>
            <a:r>
              <a:rPr b="1" lang="es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redundant array of independent disks</a:t>
            </a:r>
            <a:r>
              <a:rPr lang="es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 es un método de combinación de varios discos duros para formar una única unidad lógica en la que se almacenan los datos de forma redundante. Ofrece mayor tolerancia a fallos y más altos niveles de rendimiento que un sólo disco duro o un grupo de discos duros independientes.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338" y="2571750"/>
            <a:ext cx="3623334" cy="22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Ventajas y desventajas de usar la </a:t>
            </a:r>
            <a:r>
              <a:rPr lang="es"/>
              <a:t>tecnología</a:t>
            </a:r>
            <a:r>
              <a:rPr lang="es"/>
              <a:t> RAID.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Ventajas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Mejorar la tolerancia a fallos y errores.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Aumentar la integridad de los datos</a:t>
            </a:r>
            <a:r>
              <a:rPr lang="es" sz="1600">
                <a:latin typeface="Nunito"/>
                <a:ea typeface="Nunito"/>
                <a:cs typeface="Nunito"/>
                <a:sym typeface="Nunito"/>
              </a:rPr>
              <a:t>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Mejorar el rendimiento de los sistemas.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/>
              <a:t>Desventajas: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Precios de servidores o discos duro.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Vulnerabilidad al fallo en una unidad en modelos de servidores mirroring</a:t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Razones para utilizar un Raid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" sz="1600"/>
              <a:t>Porque necesita enorme espacio de almacenamiento y necesita que sea rápido.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" sz="1600"/>
              <a:t>Desea respaldar sus datos de forma instantánea y automática.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" sz="1600"/>
              <a:t>Desea ambas cosas.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Diferentes tipos de niveles RAID.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798600" y="911100"/>
            <a:ext cx="3307800" cy="33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AutoNum type="arabicPeriod"/>
            </a:pPr>
            <a:r>
              <a:rPr lang="es" sz="1600">
                <a:solidFill>
                  <a:srgbClr val="292929"/>
                </a:solidFill>
              </a:rPr>
              <a:t>RAID nivel 0</a:t>
            </a:r>
            <a:endParaRPr sz="1600">
              <a:solidFill>
                <a:srgbClr val="29292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AutoNum type="arabicPeriod"/>
            </a:pPr>
            <a:r>
              <a:rPr lang="es" sz="1600">
                <a:solidFill>
                  <a:srgbClr val="292929"/>
                </a:solidFill>
              </a:rPr>
              <a:t>RAID nivel 1</a:t>
            </a:r>
            <a:endParaRPr sz="1600">
              <a:solidFill>
                <a:srgbClr val="29292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AutoNum type="arabicPeriod"/>
            </a:pPr>
            <a:r>
              <a:rPr lang="es" sz="1600">
                <a:solidFill>
                  <a:srgbClr val="292929"/>
                </a:solidFill>
              </a:rPr>
              <a:t>RAID nivel 2</a:t>
            </a:r>
            <a:endParaRPr sz="1600">
              <a:solidFill>
                <a:srgbClr val="29292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AutoNum type="arabicPeriod"/>
            </a:pPr>
            <a:r>
              <a:rPr lang="es" sz="1600">
                <a:solidFill>
                  <a:srgbClr val="292929"/>
                </a:solidFill>
              </a:rPr>
              <a:t>RAID nivel 3</a:t>
            </a:r>
            <a:endParaRPr sz="1600">
              <a:solidFill>
                <a:srgbClr val="29292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AutoNum type="arabicPeriod"/>
            </a:pPr>
            <a:r>
              <a:rPr lang="es" sz="1600">
                <a:solidFill>
                  <a:srgbClr val="292929"/>
                </a:solidFill>
              </a:rPr>
              <a:t>RAID nivel 4</a:t>
            </a:r>
            <a:endParaRPr sz="1600">
              <a:solidFill>
                <a:srgbClr val="29292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AutoNum type="arabicPeriod"/>
            </a:pPr>
            <a:r>
              <a:rPr lang="es" sz="1600">
                <a:solidFill>
                  <a:srgbClr val="292929"/>
                </a:solidFill>
              </a:rPr>
              <a:t>RAID nivel 5</a:t>
            </a:r>
            <a:endParaRPr sz="1600">
              <a:solidFill>
                <a:srgbClr val="29292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AutoNum type="arabicPeriod"/>
            </a:pPr>
            <a:r>
              <a:rPr lang="es" sz="1600">
                <a:solidFill>
                  <a:srgbClr val="292929"/>
                </a:solidFill>
              </a:rPr>
              <a:t>RAID nivel 6</a:t>
            </a:r>
            <a:endParaRPr sz="1600">
              <a:solidFill>
                <a:srgbClr val="29292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AutoNum type="arabicPeriod"/>
            </a:pPr>
            <a:r>
              <a:rPr lang="es" sz="1600">
                <a:solidFill>
                  <a:srgbClr val="292929"/>
                </a:solidFill>
              </a:rPr>
              <a:t>RAID nivel 1+0</a:t>
            </a:r>
            <a:endParaRPr sz="1600">
              <a:solidFill>
                <a:srgbClr val="29292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AutoNum type="arabicPeriod"/>
            </a:pPr>
            <a:r>
              <a:rPr lang="es" sz="1600">
                <a:solidFill>
                  <a:srgbClr val="292929"/>
                </a:solidFill>
              </a:rPr>
              <a:t>RAID nivel 5+0</a:t>
            </a:r>
            <a:endParaRPr sz="1600">
              <a:solidFill>
                <a:srgbClr val="29292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AutoNum type="arabicPeriod"/>
            </a:pPr>
            <a:r>
              <a:rPr lang="es" sz="1600">
                <a:solidFill>
                  <a:srgbClr val="292929"/>
                </a:solidFill>
              </a:rPr>
              <a:t>RAID nivel 0+1</a:t>
            </a:r>
            <a:endParaRPr sz="1600">
              <a:solidFill>
                <a:srgbClr val="29292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RAID nivel 0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840975"/>
            <a:ext cx="4166400" cy="375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RAID Nivel 1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500925"/>
            <a:ext cx="4166400" cy="416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RAID Nivel</a:t>
            </a:r>
            <a:r>
              <a:rPr lang="es"/>
              <a:t> 2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