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es-SV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16"/>
    <p:restoredTop sz="95433"/>
  </p:normalViewPr>
  <p:slideViewPr>
    <p:cSldViewPr>
      <p:cViewPr>
        <p:scale>
          <a:sx n="39" d="100"/>
          <a:sy n="39" d="100"/>
        </p:scale>
        <p:origin x="-192" y="-25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6108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6612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710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9974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6534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646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369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795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719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9623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6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D51F-5D88-435E-B16D-6BF500A311FC}" type="datetimeFigureOut">
              <a:rPr lang="es-SV" smtClean="0"/>
              <a:t>7/9/17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79E0-B0B3-4E06-B95D-4194677D530E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31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42" y="-30270"/>
            <a:ext cx="21386800" cy="30178476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56496" y="4410795"/>
            <a:ext cx="16273808" cy="2013783"/>
          </a:xfrm>
        </p:spPr>
        <p:txBody>
          <a:bodyPr>
            <a:normAutofit fontScale="62500" lnSpcReduction="20000"/>
          </a:bodyPr>
          <a:lstStyle/>
          <a:p>
            <a:r>
              <a:rPr lang="es-SV" sz="4400" b="1" dirty="0">
                <a:solidFill>
                  <a:schemeClr val="tx1"/>
                </a:solidFill>
                <a:latin typeface="Myriad Pro" pitchFamily="34" charset="0"/>
              </a:rPr>
              <a:t>Título del póster </a:t>
            </a:r>
          </a:p>
          <a:p>
            <a:r>
              <a:rPr lang="es-SV" sz="4400" b="1" dirty="0">
                <a:solidFill>
                  <a:schemeClr val="tx1"/>
                </a:solidFill>
                <a:latin typeface="Myriad Pro" pitchFamily="34" charset="0"/>
              </a:rPr>
              <a:t>(máximo 20 palabras, sin abreviaturas, en forma clara, exacta y concisa)</a:t>
            </a:r>
          </a:p>
          <a:p>
            <a:r>
              <a:rPr lang="es-SV" sz="4400" b="1" dirty="0" smtClean="0">
                <a:solidFill>
                  <a:schemeClr val="tx1"/>
                </a:solidFill>
                <a:latin typeface="Myriad Pro" pitchFamily="34" charset="0"/>
              </a:rPr>
              <a:t>Autores </a:t>
            </a:r>
            <a:r>
              <a:rPr lang="es-SV" sz="4400" b="1" dirty="0">
                <a:solidFill>
                  <a:schemeClr val="tx1"/>
                </a:solidFill>
                <a:latin typeface="Myriad Pro" pitchFamily="34" charset="0"/>
              </a:rPr>
              <a:t>(Nombres, Apellidos y correo electrónico)</a:t>
            </a:r>
          </a:p>
          <a:p>
            <a:r>
              <a:rPr lang="es-SV" sz="4400" b="1" dirty="0">
                <a:solidFill>
                  <a:schemeClr val="tx1"/>
                </a:solidFill>
                <a:latin typeface="Myriad Pro" pitchFamily="34" charset="0"/>
              </a:rPr>
              <a:t>INSTITUCIONES AFILIADAS</a:t>
            </a:r>
            <a:endParaRPr lang="es-SV" sz="24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004988" y="6931075"/>
            <a:ext cx="9073008" cy="5544616"/>
          </a:xfrm>
          <a:prstGeom prst="rect">
            <a:avLst/>
          </a:prstGeom>
        </p:spPr>
        <p:txBody>
          <a:bodyPr vert="horz" lIns="295232" tIns="147616" rIns="295232" bIns="147616" rtlCol="0">
            <a:normAutofit fontScale="77500" lnSpcReduction="20000"/>
          </a:bodyPr>
          <a:lstStyle>
            <a:lvl1pPr marL="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sz="4400" b="1" i="1" dirty="0" smtClean="0">
                <a:solidFill>
                  <a:schemeClr val="tx1"/>
                </a:solidFill>
                <a:latin typeface="Myriad Pro" pitchFamily="34" charset="0"/>
              </a:rPr>
              <a:t>Introducción</a:t>
            </a:r>
          </a:p>
          <a:p>
            <a:pPr algn="just">
              <a:lnSpc>
                <a:spcPct val="120000"/>
              </a:lnSpc>
            </a:pP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consectetur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adipiscing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maximus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facilisis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Proin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Aenean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lectus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fringilla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dolor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Morbi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tristique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ligula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venenatis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ultricies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congue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volutpat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semper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arcu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urna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mollis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imperdiet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nunc,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eleifend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sollicitudin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placerat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scelerisque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Ut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tellus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dictum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finibus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sapien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Curabitur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libero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varius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et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nisl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tortor,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pretium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libero.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Vestibulum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primis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et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cubilia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;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porttitor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eros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mattis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purus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ut porta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enim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dolor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>
                <a:solidFill>
                  <a:schemeClr val="tx1"/>
                </a:solidFill>
                <a:latin typeface="Myriad Pro" pitchFamily="34" charset="0"/>
              </a:rPr>
              <a:t> dolor.</a:t>
            </a:r>
          </a:p>
          <a:p>
            <a:pPr algn="just">
              <a:lnSpc>
                <a:spcPct val="120000"/>
              </a:lnSpc>
            </a:pPr>
            <a:endParaRPr lang="es-SV" sz="2300" dirty="0">
              <a:solidFill>
                <a:schemeClr val="tx1"/>
              </a:solidFill>
              <a:latin typeface="Myriad Pro" pitchFamily="34" charset="0"/>
            </a:endParaRPr>
          </a:p>
          <a:p>
            <a:pPr algn="just">
              <a:lnSpc>
                <a:spcPct val="120000"/>
              </a:lnSpc>
            </a:pPr>
            <a:endParaRPr lang="es-SV" sz="23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437229" y="6931075"/>
            <a:ext cx="9073008" cy="6336704"/>
          </a:xfrm>
          <a:prstGeom prst="rect">
            <a:avLst/>
          </a:prstGeom>
        </p:spPr>
        <p:txBody>
          <a:bodyPr vert="horz" lIns="295232" tIns="147616" rIns="295232" bIns="147616" rtlCol="0">
            <a:normAutofit fontScale="77500" lnSpcReduction="20000"/>
          </a:bodyPr>
          <a:lstStyle>
            <a:lvl1pPr marL="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sz="4400" b="1" i="1" dirty="0" smtClean="0">
                <a:solidFill>
                  <a:schemeClr val="tx1"/>
                </a:solidFill>
                <a:latin typeface="Myriad Pro" pitchFamily="34" charset="0"/>
              </a:rPr>
              <a:t>Metodología</a:t>
            </a:r>
          </a:p>
          <a:p>
            <a:pPr algn="just">
              <a:lnSpc>
                <a:spcPct val="120000"/>
              </a:lnSpc>
            </a:pP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consectetur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adipiscing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maximus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facilisis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Proin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Aenean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lectus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fringilla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dolor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Morbi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tristique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ligula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venenatis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ultricies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congue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volutpat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semper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arcu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urna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mollis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imperdiet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nunc,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eleifend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sollicitudin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placerat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scelerisque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Ut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tellus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dictum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finibus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sapien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Curabitur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libero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varius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et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nisl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tortor,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pretium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libero.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Vestibulum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primis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et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cubilia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;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porttitor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eros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mattis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purus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ut porta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enim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porttitor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eros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mattis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purus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ut porta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enim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dolor.</a:t>
            </a:r>
          </a:p>
          <a:p>
            <a:pPr algn="just">
              <a:lnSpc>
                <a:spcPct val="120000"/>
              </a:lnSpc>
            </a:pPr>
            <a:endParaRPr lang="es-SV" sz="24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1004988" y="13771835"/>
            <a:ext cx="9073008" cy="8856984"/>
          </a:xfrm>
          <a:prstGeom prst="rect">
            <a:avLst/>
          </a:prstGeom>
        </p:spPr>
        <p:txBody>
          <a:bodyPr vert="horz" lIns="295232" tIns="147616" rIns="295232" bIns="147616" rtlCol="0">
            <a:normAutofit fontScale="77500" lnSpcReduction="20000"/>
          </a:bodyPr>
          <a:lstStyle>
            <a:lvl1pPr marL="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sz="4400" b="1" i="1" dirty="0" smtClean="0">
                <a:solidFill>
                  <a:schemeClr val="tx1"/>
                </a:solidFill>
                <a:latin typeface="Myriad Pro" pitchFamily="34" charset="0"/>
              </a:rPr>
              <a:t>Resultados y discusi</a:t>
            </a:r>
            <a:r>
              <a:rPr lang="es-ES" sz="4400" b="1" i="1" dirty="0" err="1" smtClean="0">
                <a:solidFill>
                  <a:schemeClr val="tx1"/>
                </a:solidFill>
                <a:latin typeface="Myriad Pro" pitchFamily="34" charset="0"/>
              </a:rPr>
              <a:t>ón</a:t>
            </a:r>
            <a:endParaRPr lang="es-SV" sz="4400" b="1" i="1" dirty="0" smtClean="0">
              <a:solidFill>
                <a:schemeClr val="tx1"/>
              </a:solidFill>
              <a:latin typeface="Myriad Pro" pitchFamily="34" charset="0"/>
            </a:endParaRPr>
          </a:p>
          <a:p>
            <a:pPr algn="just"/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consectetur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adipiscing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maximus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facilisis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Proin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Aenean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lectus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fringilla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dolor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Morbi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tristique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ligula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venenatis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ultricies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congue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volutpat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semper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arcu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urna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s-SV" sz="2300" dirty="0" smtClean="0">
              <a:solidFill>
                <a:schemeClr val="tx1"/>
              </a:solidFill>
              <a:latin typeface="Myriad Pro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mollis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imperdiet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nunc,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eleifend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sollicitudin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placerat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scelerisque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Ut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tellus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dictum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finibus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sapien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Curabitur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libero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varius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et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nisl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tortor,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pretium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libero.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Vestibulum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primis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et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cubilia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;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porttitor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eros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mattis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purus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ut porta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enim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dolor.</a:t>
            </a:r>
          </a:p>
          <a:p>
            <a:pPr algn="just">
              <a:lnSpc>
                <a:spcPct val="120000"/>
              </a:lnSpc>
            </a:pPr>
            <a:endParaRPr lang="es-SV" sz="2300" dirty="0" smtClean="0">
              <a:solidFill>
                <a:schemeClr val="tx1"/>
              </a:solidFill>
              <a:latin typeface="Myriad Pro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Suspendisse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vulputate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suscipit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eleifend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et.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tellus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ex,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 et,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interdum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Vestibulum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justo magna,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dignissim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tempor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eros.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Fusce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condimentum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varius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mollis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et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volutpat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consequat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dui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imperdiet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nulla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Nullam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odio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dui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ligula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Curabitur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est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eros sed,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Vestibulum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purus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commodo.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odio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feugiat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commodo justo.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Suspendisse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Suspendisse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consectetur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adipiscing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maximus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facilisis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Proin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endParaRPr lang="es-SV" sz="23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1437229" y="15860067"/>
            <a:ext cx="4309653" cy="6552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INSERTAR</a:t>
            </a:r>
          </a:p>
          <a:p>
            <a:pPr algn="ctr"/>
            <a:r>
              <a:rPr lang="es-SV" dirty="0" smtClean="0"/>
              <a:t>FIGURAS</a:t>
            </a:r>
            <a:endParaRPr lang="es-SV" dirty="0"/>
          </a:p>
        </p:txBody>
      </p:sp>
      <p:sp>
        <p:nvSpPr>
          <p:cNvPr id="12" name="11 Rectángulo"/>
          <p:cNvSpPr/>
          <p:nvPr/>
        </p:nvSpPr>
        <p:spPr>
          <a:xfrm>
            <a:off x="16166008" y="15860067"/>
            <a:ext cx="4320480" cy="309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INSERTAR</a:t>
            </a:r>
          </a:p>
          <a:p>
            <a:pPr algn="ctr"/>
            <a:r>
              <a:rPr lang="es-SV" dirty="0" smtClean="0"/>
              <a:t>FIGURAS</a:t>
            </a:r>
            <a:endParaRPr lang="es-SV" dirty="0"/>
          </a:p>
        </p:txBody>
      </p:sp>
      <p:sp>
        <p:nvSpPr>
          <p:cNvPr id="14" name="13 Rectángulo"/>
          <p:cNvSpPr/>
          <p:nvPr/>
        </p:nvSpPr>
        <p:spPr>
          <a:xfrm>
            <a:off x="972320" y="4626819"/>
            <a:ext cx="1800200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INSERTAR</a:t>
            </a:r>
          </a:p>
          <a:p>
            <a:pPr algn="ctr"/>
            <a:r>
              <a:rPr lang="es-SV" sz="3200" dirty="0" smtClean="0"/>
              <a:t>LOGOS</a:t>
            </a:r>
            <a:endParaRPr lang="es-SV" sz="3200" dirty="0"/>
          </a:p>
        </p:txBody>
      </p:sp>
      <p:sp>
        <p:nvSpPr>
          <p:cNvPr id="15" name="14 Rectángulo"/>
          <p:cNvSpPr/>
          <p:nvPr/>
        </p:nvSpPr>
        <p:spPr>
          <a:xfrm>
            <a:off x="18653127" y="4626819"/>
            <a:ext cx="1800200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3200" dirty="0" smtClean="0"/>
              <a:t>INSERTAR</a:t>
            </a:r>
          </a:p>
          <a:p>
            <a:pPr algn="ctr"/>
            <a:r>
              <a:rPr lang="es-SV" sz="3200" dirty="0" smtClean="0"/>
              <a:t>LOGOS</a:t>
            </a:r>
            <a:endParaRPr lang="es-SV" sz="3200" dirty="0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11228291" y="23708939"/>
            <a:ext cx="9490884" cy="5832647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>
            <a:lvl1pPr marL="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sz="3400" b="1" i="1" dirty="0" smtClean="0">
                <a:solidFill>
                  <a:schemeClr val="tx1"/>
                </a:solidFill>
                <a:latin typeface="Myriad Pro" pitchFamily="34" charset="0"/>
              </a:rPr>
              <a:t>Referencias</a:t>
            </a:r>
            <a:endParaRPr lang="en-US" sz="1800" dirty="0" smtClean="0"/>
          </a:p>
          <a:p>
            <a:pPr indent="-108000" algn="l" defTabSz="540000"/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[1]	J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. Soto, P. Maldonado, A. Barrientos, N. </a:t>
            </a:r>
            <a:r>
              <a:rPr lang="en-US" sz="1800" dirty="0" err="1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Eyzaguirre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, and </a:t>
            </a:r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C. </a:t>
            </a:r>
            <a:r>
              <a:rPr lang="en-US" sz="1800" dirty="0" err="1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Vallejos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Mi</a:t>
            </a:r>
            <a:r>
              <a:rPr lang="en-US" sz="1800" i="1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cuarto</a:t>
            </a:r>
            <a:r>
              <a:rPr lang="en-US" sz="1800" i="1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libro</a:t>
            </a:r>
            <a:r>
              <a:rPr lang="en-US" sz="1800" i="1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, con 	</a:t>
            </a:r>
            <a:r>
              <a:rPr lang="en-US" sz="1800" i="1" dirty="0" err="1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muchos</a:t>
            </a:r>
            <a:r>
              <a:rPr lang="en-US" sz="1800" i="1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autores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. Santiago, </a:t>
            </a:r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Chile: Ed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. Universidad de Chile, 2014. </a:t>
            </a:r>
          </a:p>
          <a:p>
            <a:pPr indent="-108000" algn="l" defTabSz="540000"/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[2] 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 </a:t>
            </a:r>
            <a:r>
              <a:rPr lang="en-US" sz="180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    B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. D. </a:t>
            </a:r>
            <a:r>
              <a:rPr lang="en-US" sz="1800" dirty="0" err="1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Cullity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1800" i="1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Introduction to Magnetic Materials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. Reading, MA, </a:t>
            </a:r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USA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: Addison-Wesley, </a:t>
            </a:r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	1972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. </a:t>
            </a:r>
            <a:endParaRPr lang="en-US" sz="1800" dirty="0" smtClean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indent="-108000" algn="l" defTabSz="540000"/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] 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	</a:t>
            </a:r>
            <a:r>
              <a:rPr lang="en-US" sz="1800" i="1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Transmission Systems for Communications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, Western Electric Co., Winston-Salem, NC, </a:t>
            </a:r>
            <a:r>
              <a:rPr lang="en-US" sz="1800" dirty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	USA</a:t>
            </a:r>
            <a:r>
              <a:rPr lang="en-US" sz="1800" dirty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t>, 1985. </a:t>
            </a:r>
          </a:p>
          <a:p>
            <a:pPr indent="-108000" algn="l" defTabSz="648000"/>
            <a:endParaRPr lang="en-US" sz="1800" dirty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algn="just">
              <a:lnSpc>
                <a:spcPct val="120000"/>
              </a:lnSpc>
            </a:pPr>
            <a:endParaRPr lang="es-SV" sz="24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6166008" y="19316451"/>
            <a:ext cx="4320480" cy="309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INSERTAR</a:t>
            </a:r>
          </a:p>
          <a:p>
            <a:pPr algn="ctr"/>
            <a:r>
              <a:rPr lang="es-SV" dirty="0" smtClean="0"/>
              <a:t>FIGURAS</a:t>
            </a:r>
            <a:endParaRPr lang="es-SV" dirty="0"/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1157388" y="23708939"/>
            <a:ext cx="9073008" cy="5544616"/>
          </a:xfrm>
          <a:prstGeom prst="rect">
            <a:avLst/>
          </a:prstGeom>
        </p:spPr>
        <p:txBody>
          <a:bodyPr vert="horz" lIns="295232" tIns="147616" rIns="295232" bIns="147616" rtlCol="0">
            <a:normAutofit fontScale="77500" lnSpcReduction="20000"/>
          </a:bodyPr>
          <a:lstStyle>
            <a:lvl1pPr marL="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sz="4400" b="1" i="1" dirty="0" smtClean="0">
                <a:solidFill>
                  <a:schemeClr val="tx1"/>
                </a:solidFill>
                <a:latin typeface="Myriad Pro" pitchFamily="34" charset="0"/>
              </a:rPr>
              <a:t>Conclusiones</a:t>
            </a:r>
          </a:p>
          <a:p>
            <a:pPr algn="just">
              <a:lnSpc>
                <a:spcPct val="120000"/>
              </a:lnSpc>
            </a:pP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consectetur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adipiscing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maximus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facilisis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Proin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Aenean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lectus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fringilla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dolor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Morbi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tristique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ligula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venenatis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ultricies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congue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volutpat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semper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arcu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urna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mollis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imperdiet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nunc,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eleifend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sollicitudin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placerat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scelerisque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Ut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tellus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dictum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Donec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finibus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sapien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urna.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Curabitur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libero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varius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et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nisl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tortor,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pretium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Praesent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sed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hendrerit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libero.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Vestibulum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ante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primis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et ultrices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cubilia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Curae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;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Integer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porttitor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eget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dapibus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eros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mattis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purus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ut porta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mauris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enim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id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faucibus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tincidunt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luctus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auctor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viverra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laoreet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dolor.</a:t>
            </a:r>
            <a:endParaRPr lang="es-SV" sz="23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11210378" y="13577912"/>
            <a:ext cx="9073008" cy="1922115"/>
          </a:xfrm>
          <a:prstGeom prst="rect">
            <a:avLst/>
          </a:prstGeom>
        </p:spPr>
        <p:txBody>
          <a:bodyPr vert="horz" lIns="295232" tIns="147616" rIns="295232" bIns="147616" rtlCol="0">
            <a:normAutofit fontScale="77500" lnSpcReduction="20000"/>
          </a:bodyPr>
          <a:lstStyle>
            <a:lvl1pPr marL="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ipsum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dolor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amet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consectetur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adipiscing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elit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In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fermentum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maximus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facilisis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Proin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erat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Aenean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lectus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rhoncus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turpis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vitae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posuere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Vivamus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pellentesque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metus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pharetra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fringilla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dolor ante.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Morbi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tristique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ligula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venenatis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lobortis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lorem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ultricies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orci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nec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congue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massa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nisi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rutrum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tortor.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Maecenas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sodales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volutpat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leo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quis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,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semper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risus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Etiam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at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pulvinar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neque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Nam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non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arcu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in urna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molestie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es-SV" sz="2300" dirty="0" err="1" smtClean="0">
                <a:solidFill>
                  <a:schemeClr val="tx1"/>
                </a:solidFill>
                <a:latin typeface="Myriad Pro" pitchFamily="34" charset="0"/>
              </a:rPr>
              <a:t>aliquam</a:t>
            </a:r>
            <a:r>
              <a:rPr lang="es-SV" sz="2300" dirty="0" smtClean="0">
                <a:solidFill>
                  <a:schemeClr val="tx1"/>
                </a:solidFill>
                <a:latin typeface="Myriad Pro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318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1307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Myriad Pro</vt:lpstr>
      <vt:lpstr>Arial</vt:lpstr>
      <vt:lpstr>Tema de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Microsoft Office User</cp:lastModifiedBy>
  <cp:revision>12</cp:revision>
  <dcterms:created xsi:type="dcterms:W3CDTF">2017-08-18T22:39:28Z</dcterms:created>
  <dcterms:modified xsi:type="dcterms:W3CDTF">2017-09-07T23:11:04Z</dcterms:modified>
</cp:coreProperties>
</file>