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20/09/2017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20/09/2017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20/09/2017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20/09/2017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1470025"/>
          </a:xfrm>
        </p:spPr>
        <p:txBody>
          <a:bodyPr/>
          <a:lstStyle/>
          <a:p>
            <a:r>
              <a:rPr lang="es-SV" dirty="0" smtClean="0">
                <a:latin typeface="Myriad Pro" pitchFamily="34" charset="0"/>
              </a:rPr>
              <a:t>(Título de ponencia)</a:t>
            </a:r>
            <a:endParaRPr lang="es-SV" dirty="0">
              <a:latin typeface="Myriad Pro" pitchFamily="34" charset="0"/>
            </a:endParaRP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>
          <a:xfrm>
            <a:off x="1403648" y="4221088"/>
            <a:ext cx="6400800" cy="1752600"/>
          </a:xfrm>
        </p:spPr>
        <p:txBody>
          <a:bodyPr/>
          <a:lstStyle/>
          <a:p>
            <a:r>
              <a:rPr lang="es-SV" dirty="0" smtClean="0">
                <a:latin typeface="Myriad Pro" pitchFamily="34" charset="0"/>
              </a:rPr>
              <a:t>Nombre, Apellido.</a:t>
            </a:r>
            <a:endParaRPr lang="es-SV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60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pPr algn="l"/>
            <a:r>
              <a:rPr lang="es-SV" dirty="0" smtClean="0">
                <a:latin typeface="Myriad Pro" pitchFamily="34" charset="0"/>
              </a:rPr>
              <a:t>Introducción</a:t>
            </a:r>
            <a:endParaRPr lang="es-SV" dirty="0">
              <a:latin typeface="Myriad Pro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502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s-SV" sz="2800" dirty="0" err="1">
                <a:latin typeface="Myriad Pro" pitchFamily="34" charset="0"/>
              </a:rPr>
              <a:t>Lorem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ipsum</a:t>
            </a:r>
            <a:r>
              <a:rPr lang="es-SV" sz="2800" dirty="0">
                <a:latin typeface="Myriad Pro" pitchFamily="34" charset="0"/>
              </a:rPr>
              <a:t> dolor </a:t>
            </a:r>
            <a:r>
              <a:rPr lang="es-SV" sz="2800" dirty="0" err="1">
                <a:latin typeface="Myriad Pro" pitchFamily="34" charset="0"/>
              </a:rPr>
              <a:t>sit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amet</a:t>
            </a:r>
            <a:r>
              <a:rPr lang="es-SV" sz="2800" dirty="0">
                <a:latin typeface="Myriad Pro" pitchFamily="34" charset="0"/>
              </a:rPr>
              <a:t>, </a:t>
            </a:r>
            <a:r>
              <a:rPr lang="es-SV" sz="2800" dirty="0" err="1">
                <a:latin typeface="Myriad Pro" pitchFamily="34" charset="0"/>
              </a:rPr>
              <a:t>consectetur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adipiscing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elit</a:t>
            </a:r>
            <a:r>
              <a:rPr lang="es-SV" sz="2800" dirty="0">
                <a:latin typeface="Myriad Pro" pitchFamily="34" charset="0"/>
              </a:rPr>
              <a:t>. </a:t>
            </a:r>
            <a:r>
              <a:rPr lang="es-SV" sz="2800" dirty="0" err="1">
                <a:latin typeface="Myriad Pro" pitchFamily="34" charset="0"/>
              </a:rPr>
              <a:t>Quisque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sit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amet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sapien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pulvinar</a:t>
            </a:r>
            <a:r>
              <a:rPr lang="es-SV" sz="2800" dirty="0">
                <a:latin typeface="Myriad Pro" pitchFamily="34" charset="0"/>
              </a:rPr>
              <a:t>, </a:t>
            </a:r>
            <a:r>
              <a:rPr lang="es-SV" sz="2800" dirty="0" err="1">
                <a:latin typeface="Myriad Pro" pitchFamily="34" charset="0"/>
              </a:rPr>
              <a:t>volutpat</a:t>
            </a:r>
            <a:r>
              <a:rPr lang="es-SV" sz="2800" dirty="0">
                <a:latin typeface="Myriad Pro" pitchFamily="34" charset="0"/>
              </a:rPr>
              <a:t> mi a, </a:t>
            </a:r>
            <a:r>
              <a:rPr lang="es-SV" sz="2800" dirty="0" err="1">
                <a:latin typeface="Myriad Pro" pitchFamily="34" charset="0"/>
              </a:rPr>
              <a:t>varius</a:t>
            </a:r>
            <a:r>
              <a:rPr lang="es-SV" sz="2800" dirty="0">
                <a:latin typeface="Myriad Pro" pitchFamily="34" charset="0"/>
              </a:rPr>
              <a:t> dolor. </a:t>
            </a:r>
            <a:r>
              <a:rPr lang="es-SV" sz="2800" dirty="0" err="1">
                <a:latin typeface="Myriad Pro" pitchFamily="34" charset="0"/>
              </a:rPr>
              <a:t>Fusce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tincidunt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diam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eu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felis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rhoncus</a:t>
            </a:r>
            <a:r>
              <a:rPr lang="es-SV" sz="2800" dirty="0">
                <a:latin typeface="Myriad Pro" pitchFamily="34" charset="0"/>
              </a:rPr>
              <a:t>, vitae </a:t>
            </a:r>
            <a:r>
              <a:rPr lang="es-SV" sz="2800" dirty="0" err="1">
                <a:latin typeface="Myriad Pro" pitchFamily="34" charset="0"/>
              </a:rPr>
              <a:t>aliquet</a:t>
            </a:r>
            <a:r>
              <a:rPr lang="es-SV" sz="2800" dirty="0">
                <a:latin typeface="Myriad Pro" pitchFamily="34" charset="0"/>
              </a:rPr>
              <a:t> libero </a:t>
            </a:r>
            <a:r>
              <a:rPr lang="es-SV" sz="2800" dirty="0" err="1">
                <a:latin typeface="Myriad Pro" pitchFamily="34" charset="0"/>
              </a:rPr>
              <a:t>tincidunt</a:t>
            </a:r>
            <a:r>
              <a:rPr lang="es-SV" sz="2800" dirty="0">
                <a:latin typeface="Myriad Pro" pitchFamily="34" charset="0"/>
              </a:rPr>
              <a:t>. In et </a:t>
            </a:r>
            <a:r>
              <a:rPr lang="es-SV" sz="2800" dirty="0" err="1">
                <a:latin typeface="Myriad Pro" pitchFamily="34" charset="0"/>
              </a:rPr>
              <a:t>convallis</a:t>
            </a:r>
            <a:r>
              <a:rPr lang="es-SV" sz="2800" dirty="0">
                <a:latin typeface="Myriad Pro" pitchFamily="34" charset="0"/>
              </a:rPr>
              <a:t> ex, </a:t>
            </a:r>
            <a:r>
              <a:rPr lang="es-SV" sz="2800" dirty="0" err="1">
                <a:latin typeface="Myriad Pro" pitchFamily="34" charset="0"/>
              </a:rPr>
              <a:t>eget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bibendum</a:t>
            </a:r>
            <a:r>
              <a:rPr lang="es-SV" sz="2800" dirty="0">
                <a:latin typeface="Myriad Pro" pitchFamily="34" charset="0"/>
              </a:rPr>
              <a:t> libero. </a:t>
            </a:r>
            <a:r>
              <a:rPr lang="es-SV" sz="2800" dirty="0" err="1">
                <a:latin typeface="Myriad Pro" pitchFamily="34" charset="0"/>
              </a:rPr>
              <a:t>Duis</a:t>
            </a:r>
            <a:r>
              <a:rPr lang="es-SV" sz="2800" dirty="0">
                <a:latin typeface="Myriad Pro" pitchFamily="34" charset="0"/>
              </a:rPr>
              <a:t> a </a:t>
            </a:r>
            <a:r>
              <a:rPr lang="es-SV" sz="2800" dirty="0" err="1">
                <a:latin typeface="Myriad Pro" pitchFamily="34" charset="0"/>
              </a:rPr>
              <a:t>viverra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augue</a:t>
            </a:r>
            <a:r>
              <a:rPr lang="es-SV" sz="2800" dirty="0">
                <a:latin typeface="Myriad Pro" pitchFamily="34" charset="0"/>
              </a:rPr>
              <a:t>, at </a:t>
            </a:r>
            <a:r>
              <a:rPr lang="es-SV" sz="2800" dirty="0" err="1">
                <a:latin typeface="Myriad Pro" pitchFamily="34" charset="0"/>
              </a:rPr>
              <a:t>tincidunt</a:t>
            </a:r>
            <a:r>
              <a:rPr lang="es-SV" sz="2800" dirty="0">
                <a:latin typeface="Myriad Pro" pitchFamily="34" charset="0"/>
              </a:rPr>
              <a:t> justo. In </a:t>
            </a:r>
            <a:r>
              <a:rPr lang="es-SV" sz="2800" dirty="0" err="1">
                <a:latin typeface="Myriad Pro" pitchFamily="34" charset="0"/>
              </a:rPr>
              <a:t>sit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amet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sapien</a:t>
            </a:r>
            <a:r>
              <a:rPr lang="es-SV" sz="2800" dirty="0">
                <a:latin typeface="Myriad Pro" pitchFamily="34" charset="0"/>
              </a:rPr>
              <a:t> vehicula, </a:t>
            </a:r>
            <a:r>
              <a:rPr lang="es-SV" sz="2800" dirty="0" err="1">
                <a:latin typeface="Myriad Pro" pitchFamily="34" charset="0"/>
              </a:rPr>
              <a:t>ullamcorper</a:t>
            </a:r>
            <a:r>
              <a:rPr lang="es-SV" sz="2800" dirty="0">
                <a:latin typeface="Myriad Pro" pitchFamily="34" charset="0"/>
              </a:rPr>
              <a:t> nunc </a:t>
            </a:r>
            <a:r>
              <a:rPr lang="es-SV" sz="2800" dirty="0" err="1">
                <a:latin typeface="Myriad Pro" pitchFamily="34" charset="0"/>
              </a:rPr>
              <a:t>sit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amet</a:t>
            </a:r>
            <a:r>
              <a:rPr lang="es-SV" sz="2800" dirty="0">
                <a:latin typeface="Myriad Pro" pitchFamily="34" charset="0"/>
              </a:rPr>
              <a:t>, </a:t>
            </a:r>
            <a:r>
              <a:rPr lang="es-SV" sz="2800" dirty="0" err="1">
                <a:latin typeface="Myriad Pro" pitchFamily="34" charset="0"/>
              </a:rPr>
              <a:t>imperdiet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quam</a:t>
            </a:r>
            <a:r>
              <a:rPr lang="es-SV" sz="2800" dirty="0">
                <a:latin typeface="Myriad Pro" pitchFamily="34" charset="0"/>
              </a:rPr>
              <a:t>. </a:t>
            </a:r>
            <a:r>
              <a:rPr lang="es-SV" sz="2800" dirty="0" err="1">
                <a:latin typeface="Myriad Pro" pitchFamily="34" charset="0"/>
              </a:rPr>
              <a:t>Aenean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elit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augue</a:t>
            </a:r>
            <a:r>
              <a:rPr lang="es-SV" sz="2800" dirty="0">
                <a:latin typeface="Myriad Pro" pitchFamily="34" charset="0"/>
              </a:rPr>
              <a:t>, </a:t>
            </a:r>
            <a:r>
              <a:rPr lang="es-SV" sz="2800" dirty="0" err="1">
                <a:latin typeface="Myriad Pro" pitchFamily="34" charset="0"/>
              </a:rPr>
              <a:t>tincidunt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quis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rhoncus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nec</a:t>
            </a:r>
            <a:r>
              <a:rPr lang="es-SV" sz="2800" dirty="0">
                <a:latin typeface="Myriad Pro" pitchFamily="34" charset="0"/>
              </a:rPr>
              <a:t>, </a:t>
            </a:r>
            <a:r>
              <a:rPr lang="es-SV" sz="2800" dirty="0" err="1">
                <a:latin typeface="Myriad Pro" pitchFamily="34" charset="0"/>
              </a:rPr>
              <a:t>consectetur</a:t>
            </a:r>
            <a:r>
              <a:rPr lang="es-SV" sz="2800" dirty="0">
                <a:latin typeface="Myriad Pro" pitchFamily="34" charset="0"/>
              </a:rPr>
              <a:t> ornare </a:t>
            </a:r>
            <a:r>
              <a:rPr lang="es-SV" sz="2800" dirty="0" err="1">
                <a:latin typeface="Myriad Pro" pitchFamily="34" charset="0"/>
              </a:rPr>
              <a:t>diam</a:t>
            </a:r>
            <a:r>
              <a:rPr lang="es-SV" sz="2800" dirty="0">
                <a:latin typeface="Myriad Pro" pitchFamily="34" charset="0"/>
              </a:rPr>
              <a:t>. </a:t>
            </a:r>
            <a:r>
              <a:rPr lang="es-SV" sz="2800" dirty="0" err="1">
                <a:latin typeface="Myriad Pro" pitchFamily="34" charset="0"/>
              </a:rPr>
              <a:t>Aliquam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metus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metus</a:t>
            </a:r>
            <a:r>
              <a:rPr lang="es-SV" sz="2800" dirty="0">
                <a:latin typeface="Myriad Pro" pitchFamily="34" charset="0"/>
              </a:rPr>
              <a:t>, </a:t>
            </a:r>
            <a:r>
              <a:rPr lang="es-SV" sz="2800" dirty="0" err="1">
                <a:latin typeface="Myriad Pro" pitchFamily="34" charset="0"/>
              </a:rPr>
              <a:t>porttitor</a:t>
            </a:r>
            <a:r>
              <a:rPr lang="es-SV" sz="2800" dirty="0">
                <a:latin typeface="Myriad Pro" pitchFamily="34" charset="0"/>
              </a:rPr>
              <a:t> in </a:t>
            </a:r>
            <a:r>
              <a:rPr lang="es-SV" sz="2800" dirty="0" err="1">
                <a:latin typeface="Myriad Pro" pitchFamily="34" charset="0"/>
              </a:rPr>
              <a:t>cursus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dignissim</a:t>
            </a:r>
            <a:r>
              <a:rPr lang="es-SV" sz="2800" dirty="0">
                <a:latin typeface="Myriad Pro" pitchFamily="34" charset="0"/>
              </a:rPr>
              <a:t>, </a:t>
            </a:r>
            <a:r>
              <a:rPr lang="es-SV" sz="2800" dirty="0" err="1">
                <a:latin typeface="Myriad Pro" pitchFamily="34" charset="0"/>
              </a:rPr>
              <a:t>rhoncus</a:t>
            </a:r>
            <a:r>
              <a:rPr lang="es-SV" sz="2800" dirty="0">
                <a:latin typeface="Myriad Pro" pitchFamily="34" charset="0"/>
              </a:rPr>
              <a:t> a justo. Nunc lacinia vitae </a:t>
            </a:r>
            <a:r>
              <a:rPr lang="es-SV" sz="2800" dirty="0" err="1">
                <a:latin typeface="Myriad Pro" pitchFamily="34" charset="0"/>
              </a:rPr>
              <a:t>orci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quis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consequat</a:t>
            </a:r>
            <a:r>
              <a:rPr lang="es-SV" sz="2800" dirty="0">
                <a:latin typeface="Myriad Pro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667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pPr algn="l"/>
            <a:r>
              <a:rPr lang="es-SV" dirty="0" smtClean="0">
                <a:latin typeface="Myriad Pro" pitchFamily="34" charset="0"/>
              </a:rPr>
              <a:t>Objetivos</a:t>
            </a:r>
            <a:endParaRPr lang="es-SV" dirty="0">
              <a:latin typeface="Myriad Pro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5024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60000"/>
              </a:lnSpc>
              <a:buFont typeface="Myriad Pro" pitchFamily="34" charset="0"/>
              <a:buChar char="‐"/>
            </a:pPr>
            <a:r>
              <a:rPr lang="es-SV" sz="2800" dirty="0" err="1">
                <a:latin typeface="Myriad Pro" pitchFamily="34" charset="0"/>
              </a:rPr>
              <a:t>Lorem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ipsum</a:t>
            </a:r>
            <a:r>
              <a:rPr lang="es-SV" sz="2800" dirty="0">
                <a:latin typeface="Myriad Pro" pitchFamily="34" charset="0"/>
              </a:rPr>
              <a:t> dolor </a:t>
            </a:r>
            <a:r>
              <a:rPr lang="es-SV" sz="2800" dirty="0" err="1">
                <a:latin typeface="Myriad Pro" pitchFamily="34" charset="0"/>
              </a:rPr>
              <a:t>sit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amet</a:t>
            </a:r>
            <a:r>
              <a:rPr lang="es-SV" sz="2800" dirty="0">
                <a:latin typeface="Myriad Pro" pitchFamily="34" charset="0"/>
              </a:rPr>
              <a:t>, </a:t>
            </a:r>
            <a:r>
              <a:rPr lang="es-SV" sz="2800" dirty="0" err="1">
                <a:latin typeface="Myriad Pro" pitchFamily="34" charset="0"/>
              </a:rPr>
              <a:t>consectetur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adipiscing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elit</a:t>
            </a:r>
            <a:r>
              <a:rPr lang="es-SV" sz="2800" dirty="0">
                <a:latin typeface="Myriad Pro" pitchFamily="34" charset="0"/>
              </a:rPr>
              <a:t>. </a:t>
            </a:r>
            <a:r>
              <a:rPr lang="es-SV" sz="2800" dirty="0" err="1">
                <a:latin typeface="Myriad Pro" pitchFamily="34" charset="0"/>
              </a:rPr>
              <a:t>Quisque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sit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amet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sapien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pulvinar</a:t>
            </a:r>
            <a:r>
              <a:rPr lang="es-SV" sz="2800" dirty="0">
                <a:latin typeface="Myriad Pro" pitchFamily="34" charset="0"/>
              </a:rPr>
              <a:t>, </a:t>
            </a:r>
            <a:r>
              <a:rPr lang="es-SV" sz="2800" dirty="0" err="1">
                <a:latin typeface="Myriad Pro" pitchFamily="34" charset="0"/>
              </a:rPr>
              <a:t>volutpat</a:t>
            </a:r>
            <a:r>
              <a:rPr lang="es-SV" sz="2800" dirty="0">
                <a:latin typeface="Myriad Pro" pitchFamily="34" charset="0"/>
              </a:rPr>
              <a:t> mi a, </a:t>
            </a:r>
            <a:r>
              <a:rPr lang="es-SV" sz="2800" dirty="0" err="1">
                <a:latin typeface="Myriad Pro" pitchFamily="34" charset="0"/>
              </a:rPr>
              <a:t>varius</a:t>
            </a:r>
            <a:r>
              <a:rPr lang="es-SV" sz="2800" dirty="0">
                <a:latin typeface="Myriad Pro" pitchFamily="34" charset="0"/>
              </a:rPr>
              <a:t> dolor. </a:t>
            </a:r>
            <a:endParaRPr lang="es-SV" sz="2800" dirty="0" smtClean="0">
              <a:latin typeface="Myriad Pro" pitchFamily="34" charset="0"/>
            </a:endParaRPr>
          </a:p>
          <a:p>
            <a:pPr algn="just">
              <a:lnSpc>
                <a:spcPct val="160000"/>
              </a:lnSpc>
              <a:buFont typeface="Myriad Pro" pitchFamily="34" charset="0"/>
              <a:buChar char="‐"/>
            </a:pPr>
            <a:r>
              <a:rPr lang="es-SV" sz="2800" dirty="0" err="1" smtClean="0">
                <a:latin typeface="Myriad Pro" pitchFamily="34" charset="0"/>
              </a:rPr>
              <a:t>Fusce</a:t>
            </a:r>
            <a:r>
              <a:rPr lang="es-SV" sz="2800" dirty="0" smtClean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tincidunt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diam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eu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felis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rhoncus</a:t>
            </a:r>
            <a:r>
              <a:rPr lang="es-SV" sz="2800" dirty="0">
                <a:latin typeface="Myriad Pro" pitchFamily="34" charset="0"/>
              </a:rPr>
              <a:t>, vitae </a:t>
            </a:r>
            <a:r>
              <a:rPr lang="es-SV" sz="2800" dirty="0" err="1">
                <a:latin typeface="Myriad Pro" pitchFamily="34" charset="0"/>
              </a:rPr>
              <a:t>aliquet</a:t>
            </a:r>
            <a:r>
              <a:rPr lang="es-SV" sz="2800" dirty="0">
                <a:latin typeface="Myriad Pro" pitchFamily="34" charset="0"/>
              </a:rPr>
              <a:t> libero </a:t>
            </a:r>
            <a:r>
              <a:rPr lang="es-SV" sz="2800" dirty="0" err="1">
                <a:latin typeface="Myriad Pro" pitchFamily="34" charset="0"/>
              </a:rPr>
              <a:t>tincidunt</a:t>
            </a:r>
            <a:r>
              <a:rPr lang="es-SV" sz="2800" dirty="0">
                <a:latin typeface="Myriad Pro" pitchFamily="34" charset="0"/>
              </a:rPr>
              <a:t>. In et </a:t>
            </a:r>
            <a:r>
              <a:rPr lang="es-SV" sz="2800" dirty="0" err="1">
                <a:latin typeface="Myriad Pro" pitchFamily="34" charset="0"/>
              </a:rPr>
              <a:t>convallis</a:t>
            </a:r>
            <a:r>
              <a:rPr lang="es-SV" sz="2800" dirty="0">
                <a:latin typeface="Myriad Pro" pitchFamily="34" charset="0"/>
              </a:rPr>
              <a:t> ex, </a:t>
            </a:r>
            <a:r>
              <a:rPr lang="es-SV" sz="2800" dirty="0" err="1">
                <a:latin typeface="Myriad Pro" pitchFamily="34" charset="0"/>
              </a:rPr>
              <a:t>eget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bibendum</a:t>
            </a:r>
            <a:r>
              <a:rPr lang="es-SV" sz="2800" dirty="0">
                <a:latin typeface="Myriad Pro" pitchFamily="34" charset="0"/>
              </a:rPr>
              <a:t> libero. </a:t>
            </a:r>
            <a:endParaRPr lang="es-SV" sz="2800" dirty="0" smtClean="0">
              <a:latin typeface="Myriad Pro" pitchFamily="34" charset="0"/>
            </a:endParaRPr>
          </a:p>
          <a:p>
            <a:pPr algn="just">
              <a:lnSpc>
                <a:spcPct val="160000"/>
              </a:lnSpc>
              <a:buFont typeface="Myriad Pro" pitchFamily="34" charset="0"/>
              <a:buChar char="‐"/>
            </a:pPr>
            <a:r>
              <a:rPr lang="es-SV" sz="2800" dirty="0" err="1" smtClean="0">
                <a:latin typeface="Myriad Pro" pitchFamily="34" charset="0"/>
              </a:rPr>
              <a:t>Duis</a:t>
            </a:r>
            <a:r>
              <a:rPr lang="es-SV" sz="2800" dirty="0" smtClean="0">
                <a:latin typeface="Myriad Pro" pitchFamily="34" charset="0"/>
              </a:rPr>
              <a:t> </a:t>
            </a:r>
            <a:r>
              <a:rPr lang="es-SV" sz="2800" dirty="0">
                <a:latin typeface="Myriad Pro" pitchFamily="34" charset="0"/>
              </a:rPr>
              <a:t>a </a:t>
            </a:r>
            <a:r>
              <a:rPr lang="es-SV" sz="2800" dirty="0" err="1">
                <a:latin typeface="Myriad Pro" pitchFamily="34" charset="0"/>
              </a:rPr>
              <a:t>viverra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augue</a:t>
            </a:r>
            <a:r>
              <a:rPr lang="es-SV" sz="2800" dirty="0">
                <a:latin typeface="Myriad Pro" pitchFamily="34" charset="0"/>
              </a:rPr>
              <a:t>, at </a:t>
            </a:r>
            <a:r>
              <a:rPr lang="es-SV" sz="2800" dirty="0" err="1">
                <a:latin typeface="Myriad Pro" pitchFamily="34" charset="0"/>
              </a:rPr>
              <a:t>tincidunt</a:t>
            </a:r>
            <a:r>
              <a:rPr lang="es-SV" sz="2800" dirty="0">
                <a:latin typeface="Myriad Pro" pitchFamily="34" charset="0"/>
              </a:rPr>
              <a:t> justo. In </a:t>
            </a:r>
            <a:r>
              <a:rPr lang="es-SV" sz="2800" dirty="0" err="1">
                <a:latin typeface="Myriad Pro" pitchFamily="34" charset="0"/>
              </a:rPr>
              <a:t>sit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amet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sapien</a:t>
            </a:r>
            <a:r>
              <a:rPr lang="es-SV" sz="2800" dirty="0">
                <a:latin typeface="Myriad Pro" pitchFamily="34" charset="0"/>
              </a:rPr>
              <a:t> vehicula, </a:t>
            </a:r>
            <a:r>
              <a:rPr lang="es-SV" sz="2800" dirty="0" err="1">
                <a:latin typeface="Myriad Pro" pitchFamily="34" charset="0"/>
              </a:rPr>
              <a:t>ullamcorper</a:t>
            </a:r>
            <a:r>
              <a:rPr lang="es-SV" sz="2800" dirty="0">
                <a:latin typeface="Myriad Pro" pitchFamily="34" charset="0"/>
              </a:rPr>
              <a:t> nunc </a:t>
            </a:r>
            <a:r>
              <a:rPr lang="es-SV" sz="2800" dirty="0" err="1">
                <a:latin typeface="Myriad Pro" pitchFamily="34" charset="0"/>
              </a:rPr>
              <a:t>sit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amet</a:t>
            </a:r>
            <a:r>
              <a:rPr lang="es-SV" sz="2800" dirty="0">
                <a:latin typeface="Myriad Pro" pitchFamily="34" charset="0"/>
              </a:rPr>
              <a:t>, </a:t>
            </a:r>
            <a:r>
              <a:rPr lang="es-SV" sz="2800" dirty="0" err="1">
                <a:latin typeface="Myriad Pro" pitchFamily="34" charset="0"/>
              </a:rPr>
              <a:t>imperdiet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quam</a:t>
            </a:r>
            <a:r>
              <a:rPr lang="es-SV" sz="2800" dirty="0">
                <a:latin typeface="Myriad Pro" pitchFamily="34" charset="0"/>
              </a:rPr>
              <a:t>. </a:t>
            </a:r>
            <a:endParaRPr lang="es-SV" sz="2800" dirty="0" smtClean="0">
              <a:latin typeface="Myriad Pro" pitchFamily="34" charset="0"/>
            </a:endParaRPr>
          </a:p>
          <a:p>
            <a:pPr algn="just">
              <a:lnSpc>
                <a:spcPct val="160000"/>
              </a:lnSpc>
              <a:buFont typeface="Myriad Pro" pitchFamily="34" charset="0"/>
              <a:buChar char="‐"/>
            </a:pPr>
            <a:r>
              <a:rPr lang="es-SV" sz="2800" dirty="0" err="1" smtClean="0">
                <a:latin typeface="Myriad Pro" pitchFamily="34" charset="0"/>
              </a:rPr>
              <a:t>Aenean</a:t>
            </a:r>
            <a:r>
              <a:rPr lang="es-SV" sz="2800" dirty="0" smtClean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elit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augue</a:t>
            </a:r>
            <a:r>
              <a:rPr lang="es-SV" sz="2800" dirty="0">
                <a:latin typeface="Myriad Pro" pitchFamily="34" charset="0"/>
              </a:rPr>
              <a:t>, </a:t>
            </a:r>
            <a:r>
              <a:rPr lang="es-SV" sz="2800" dirty="0" err="1">
                <a:latin typeface="Myriad Pro" pitchFamily="34" charset="0"/>
              </a:rPr>
              <a:t>tincidunt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quis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rhoncus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nec</a:t>
            </a:r>
            <a:r>
              <a:rPr lang="es-SV" sz="2800" dirty="0">
                <a:latin typeface="Myriad Pro" pitchFamily="34" charset="0"/>
              </a:rPr>
              <a:t>, </a:t>
            </a:r>
            <a:r>
              <a:rPr lang="es-SV" sz="2800" dirty="0" err="1">
                <a:latin typeface="Myriad Pro" pitchFamily="34" charset="0"/>
              </a:rPr>
              <a:t>consectetur</a:t>
            </a:r>
            <a:r>
              <a:rPr lang="es-SV" sz="2800" dirty="0">
                <a:latin typeface="Myriad Pro" pitchFamily="34" charset="0"/>
              </a:rPr>
              <a:t> ornare </a:t>
            </a:r>
            <a:r>
              <a:rPr lang="es-SV" sz="2800" dirty="0" err="1">
                <a:latin typeface="Myriad Pro" pitchFamily="34" charset="0"/>
              </a:rPr>
              <a:t>diam</a:t>
            </a:r>
            <a:r>
              <a:rPr lang="es-SV" sz="2800" dirty="0">
                <a:latin typeface="Myriad Pro" pitchFamily="34" charset="0"/>
              </a:rPr>
              <a:t>. </a:t>
            </a:r>
            <a:r>
              <a:rPr lang="es-SV" sz="2800" dirty="0" err="1">
                <a:latin typeface="Myriad Pro" pitchFamily="34" charset="0"/>
              </a:rPr>
              <a:t>Aliquam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metus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metus</a:t>
            </a:r>
            <a:r>
              <a:rPr lang="es-SV" sz="2800" dirty="0">
                <a:latin typeface="Myriad Pro" pitchFamily="34" charset="0"/>
              </a:rPr>
              <a:t>, </a:t>
            </a:r>
            <a:r>
              <a:rPr lang="es-SV" sz="2800" dirty="0" err="1">
                <a:latin typeface="Myriad Pro" pitchFamily="34" charset="0"/>
              </a:rPr>
              <a:t>porttitor</a:t>
            </a:r>
            <a:r>
              <a:rPr lang="es-SV" sz="2800" dirty="0">
                <a:latin typeface="Myriad Pro" pitchFamily="34" charset="0"/>
              </a:rPr>
              <a:t> in </a:t>
            </a:r>
            <a:r>
              <a:rPr lang="es-SV" sz="2800" dirty="0" err="1">
                <a:latin typeface="Myriad Pro" pitchFamily="34" charset="0"/>
              </a:rPr>
              <a:t>cursus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dignissim</a:t>
            </a:r>
            <a:r>
              <a:rPr lang="es-SV" sz="2800" dirty="0">
                <a:latin typeface="Myriad Pro" pitchFamily="34" charset="0"/>
              </a:rPr>
              <a:t>, </a:t>
            </a:r>
            <a:r>
              <a:rPr lang="es-SV" sz="2800" dirty="0" err="1">
                <a:latin typeface="Myriad Pro" pitchFamily="34" charset="0"/>
              </a:rPr>
              <a:t>rhoncus</a:t>
            </a:r>
            <a:r>
              <a:rPr lang="es-SV" sz="2800" dirty="0">
                <a:latin typeface="Myriad Pro" pitchFamily="34" charset="0"/>
              </a:rPr>
              <a:t> a justo. Nunc lacinia vitae </a:t>
            </a:r>
            <a:r>
              <a:rPr lang="es-SV" sz="2800" dirty="0" err="1">
                <a:latin typeface="Myriad Pro" pitchFamily="34" charset="0"/>
              </a:rPr>
              <a:t>orci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quis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consequat</a:t>
            </a:r>
            <a:r>
              <a:rPr lang="es-SV" sz="2800" dirty="0">
                <a:latin typeface="Myriad Pro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1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pPr algn="l"/>
            <a:r>
              <a:rPr lang="es-SV" dirty="0" smtClean="0">
                <a:latin typeface="Myriad Pro" pitchFamily="34" charset="0"/>
              </a:rPr>
              <a:t>Metodología</a:t>
            </a:r>
            <a:endParaRPr lang="es-SV" dirty="0">
              <a:latin typeface="Myriad Pro" pitchFamily="34" charset="0"/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502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s-SV" sz="2800" dirty="0" err="1">
                <a:latin typeface="Myriad Pro" pitchFamily="34" charset="0"/>
              </a:rPr>
              <a:t>Lorem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ipsum</a:t>
            </a:r>
            <a:r>
              <a:rPr lang="es-SV" sz="2800" dirty="0">
                <a:latin typeface="Myriad Pro" pitchFamily="34" charset="0"/>
              </a:rPr>
              <a:t> dolor </a:t>
            </a:r>
            <a:r>
              <a:rPr lang="es-SV" sz="2800" dirty="0" err="1">
                <a:latin typeface="Myriad Pro" pitchFamily="34" charset="0"/>
              </a:rPr>
              <a:t>sit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amet</a:t>
            </a:r>
            <a:r>
              <a:rPr lang="es-SV" sz="2800" dirty="0">
                <a:latin typeface="Myriad Pro" pitchFamily="34" charset="0"/>
              </a:rPr>
              <a:t>, </a:t>
            </a:r>
            <a:r>
              <a:rPr lang="es-SV" sz="2800" dirty="0" err="1">
                <a:latin typeface="Myriad Pro" pitchFamily="34" charset="0"/>
              </a:rPr>
              <a:t>consectetur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adipiscing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elit</a:t>
            </a:r>
            <a:r>
              <a:rPr lang="es-SV" sz="2800" dirty="0">
                <a:latin typeface="Myriad Pro" pitchFamily="34" charset="0"/>
              </a:rPr>
              <a:t>. </a:t>
            </a:r>
            <a:r>
              <a:rPr lang="es-SV" sz="2800" dirty="0" err="1">
                <a:latin typeface="Myriad Pro" pitchFamily="34" charset="0"/>
              </a:rPr>
              <a:t>Quisque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sit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amet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sapien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pulvinar</a:t>
            </a:r>
            <a:r>
              <a:rPr lang="es-SV" sz="2800" dirty="0">
                <a:latin typeface="Myriad Pro" pitchFamily="34" charset="0"/>
              </a:rPr>
              <a:t>, </a:t>
            </a:r>
            <a:r>
              <a:rPr lang="es-SV" sz="2800" dirty="0" err="1">
                <a:latin typeface="Myriad Pro" pitchFamily="34" charset="0"/>
              </a:rPr>
              <a:t>volutpat</a:t>
            </a:r>
            <a:r>
              <a:rPr lang="es-SV" sz="2800" dirty="0">
                <a:latin typeface="Myriad Pro" pitchFamily="34" charset="0"/>
              </a:rPr>
              <a:t> mi a, </a:t>
            </a:r>
            <a:r>
              <a:rPr lang="es-SV" sz="2800" dirty="0" err="1">
                <a:latin typeface="Myriad Pro" pitchFamily="34" charset="0"/>
              </a:rPr>
              <a:t>varius</a:t>
            </a:r>
            <a:r>
              <a:rPr lang="es-SV" sz="2800" dirty="0">
                <a:latin typeface="Myriad Pro" pitchFamily="34" charset="0"/>
              </a:rPr>
              <a:t> dolor. </a:t>
            </a:r>
            <a:r>
              <a:rPr lang="es-SV" sz="2800" dirty="0" err="1">
                <a:latin typeface="Myriad Pro" pitchFamily="34" charset="0"/>
              </a:rPr>
              <a:t>Fusce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tincidunt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diam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eu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felis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rhoncus</a:t>
            </a:r>
            <a:r>
              <a:rPr lang="es-SV" sz="2800" dirty="0">
                <a:latin typeface="Myriad Pro" pitchFamily="34" charset="0"/>
              </a:rPr>
              <a:t>, vitae </a:t>
            </a:r>
            <a:r>
              <a:rPr lang="es-SV" sz="2800" dirty="0" err="1">
                <a:latin typeface="Myriad Pro" pitchFamily="34" charset="0"/>
              </a:rPr>
              <a:t>aliquet</a:t>
            </a:r>
            <a:r>
              <a:rPr lang="es-SV" sz="2800" dirty="0">
                <a:latin typeface="Myriad Pro" pitchFamily="34" charset="0"/>
              </a:rPr>
              <a:t> libero </a:t>
            </a:r>
            <a:r>
              <a:rPr lang="es-SV" sz="2800" dirty="0" err="1">
                <a:latin typeface="Myriad Pro" pitchFamily="34" charset="0"/>
              </a:rPr>
              <a:t>tincidunt</a:t>
            </a:r>
            <a:r>
              <a:rPr lang="es-SV" sz="2800" dirty="0">
                <a:latin typeface="Myriad Pro" pitchFamily="34" charset="0"/>
              </a:rPr>
              <a:t>. In et </a:t>
            </a:r>
            <a:r>
              <a:rPr lang="es-SV" sz="2800" dirty="0" err="1">
                <a:latin typeface="Myriad Pro" pitchFamily="34" charset="0"/>
              </a:rPr>
              <a:t>convallis</a:t>
            </a:r>
            <a:r>
              <a:rPr lang="es-SV" sz="2800" dirty="0">
                <a:latin typeface="Myriad Pro" pitchFamily="34" charset="0"/>
              </a:rPr>
              <a:t> ex, </a:t>
            </a:r>
            <a:r>
              <a:rPr lang="es-SV" sz="2800" dirty="0" err="1">
                <a:latin typeface="Myriad Pro" pitchFamily="34" charset="0"/>
              </a:rPr>
              <a:t>eget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bibendum</a:t>
            </a:r>
            <a:r>
              <a:rPr lang="es-SV" sz="2800" dirty="0">
                <a:latin typeface="Myriad Pro" pitchFamily="34" charset="0"/>
              </a:rPr>
              <a:t> libero. </a:t>
            </a:r>
            <a:r>
              <a:rPr lang="es-SV" sz="2800" dirty="0" err="1">
                <a:latin typeface="Myriad Pro" pitchFamily="34" charset="0"/>
              </a:rPr>
              <a:t>Duis</a:t>
            </a:r>
            <a:r>
              <a:rPr lang="es-SV" sz="2800" dirty="0">
                <a:latin typeface="Myriad Pro" pitchFamily="34" charset="0"/>
              </a:rPr>
              <a:t> a </a:t>
            </a:r>
            <a:r>
              <a:rPr lang="es-SV" sz="2800" dirty="0" err="1">
                <a:latin typeface="Myriad Pro" pitchFamily="34" charset="0"/>
              </a:rPr>
              <a:t>viverra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augue</a:t>
            </a:r>
            <a:r>
              <a:rPr lang="es-SV" sz="2800" dirty="0">
                <a:latin typeface="Myriad Pro" pitchFamily="34" charset="0"/>
              </a:rPr>
              <a:t>, at </a:t>
            </a:r>
            <a:r>
              <a:rPr lang="es-SV" sz="2800" dirty="0" err="1">
                <a:latin typeface="Myriad Pro" pitchFamily="34" charset="0"/>
              </a:rPr>
              <a:t>tincidunt</a:t>
            </a:r>
            <a:r>
              <a:rPr lang="es-SV" sz="2800" dirty="0">
                <a:latin typeface="Myriad Pro" pitchFamily="34" charset="0"/>
              </a:rPr>
              <a:t> justo. In </a:t>
            </a:r>
            <a:r>
              <a:rPr lang="es-SV" sz="2800" dirty="0" err="1">
                <a:latin typeface="Myriad Pro" pitchFamily="34" charset="0"/>
              </a:rPr>
              <a:t>sit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amet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sapien</a:t>
            </a:r>
            <a:r>
              <a:rPr lang="es-SV" sz="2800" dirty="0">
                <a:latin typeface="Myriad Pro" pitchFamily="34" charset="0"/>
              </a:rPr>
              <a:t> vehicula, </a:t>
            </a:r>
            <a:r>
              <a:rPr lang="es-SV" sz="2800" dirty="0" err="1">
                <a:latin typeface="Myriad Pro" pitchFamily="34" charset="0"/>
              </a:rPr>
              <a:t>ullamcorper</a:t>
            </a:r>
            <a:r>
              <a:rPr lang="es-SV" sz="2800" dirty="0">
                <a:latin typeface="Myriad Pro" pitchFamily="34" charset="0"/>
              </a:rPr>
              <a:t> nunc </a:t>
            </a:r>
            <a:r>
              <a:rPr lang="es-SV" sz="2800" dirty="0" err="1">
                <a:latin typeface="Myriad Pro" pitchFamily="34" charset="0"/>
              </a:rPr>
              <a:t>sit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amet</a:t>
            </a:r>
            <a:r>
              <a:rPr lang="es-SV" sz="2800" dirty="0">
                <a:latin typeface="Myriad Pro" pitchFamily="34" charset="0"/>
              </a:rPr>
              <a:t>, </a:t>
            </a:r>
            <a:r>
              <a:rPr lang="es-SV" sz="2800" dirty="0" err="1">
                <a:latin typeface="Myriad Pro" pitchFamily="34" charset="0"/>
              </a:rPr>
              <a:t>imperdiet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quam</a:t>
            </a:r>
            <a:r>
              <a:rPr lang="es-SV" sz="2800" dirty="0">
                <a:latin typeface="Myriad Pro" pitchFamily="34" charset="0"/>
              </a:rPr>
              <a:t>. </a:t>
            </a:r>
            <a:r>
              <a:rPr lang="es-SV" sz="2800" dirty="0" err="1">
                <a:latin typeface="Myriad Pro" pitchFamily="34" charset="0"/>
              </a:rPr>
              <a:t>Aenean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elit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augue</a:t>
            </a:r>
            <a:r>
              <a:rPr lang="es-SV" sz="2800" dirty="0">
                <a:latin typeface="Myriad Pro" pitchFamily="34" charset="0"/>
              </a:rPr>
              <a:t>, </a:t>
            </a:r>
            <a:r>
              <a:rPr lang="es-SV" sz="2800" dirty="0" err="1">
                <a:latin typeface="Myriad Pro" pitchFamily="34" charset="0"/>
              </a:rPr>
              <a:t>tincidunt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quis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rhoncus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nec</a:t>
            </a:r>
            <a:r>
              <a:rPr lang="es-SV" sz="2800" dirty="0">
                <a:latin typeface="Myriad Pro" pitchFamily="34" charset="0"/>
              </a:rPr>
              <a:t>, </a:t>
            </a:r>
            <a:r>
              <a:rPr lang="es-SV" sz="2800" dirty="0" err="1">
                <a:latin typeface="Myriad Pro" pitchFamily="34" charset="0"/>
              </a:rPr>
              <a:t>consectetur</a:t>
            </a:r>
            <a:r>
              <a:rPr lang="es-SV" sz="2800" dirty="0">
                <a:latin typeface="Myriad Pro" pitchFamily="34" charset="0"/>
              </a:rPr>
              <a:t> ornare </a:t>
            </a:r>
            <a:r>
              <a:rPr lang="es-SV" sz="2800" dirty="0" err="1">
                <a:latin typeface="Myriad Pro" pitchFamily="34" charset="0"/>
              </a:rPr>
              <a:t>diam</a:t>
            </a:r>
            <a:r>
              <a:rPr lang="es-SV" sz="2800" dirty="0">
                <a:latin typeface="Myriad Pro" pitchFamily="34" charset="0"/>
              </a:rPr>
              <a:t>. </a:t>
            </a:r>
            <a:r>
              <a:rPr lang="es-SV" sz="2800" dirty="0" err="1">
                <a:latin typeface="Myriad Pro" pitchFamily="34" charset="0"/>
              </a:rPr>
              <a:t>Aliquam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metus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metus</a:t>
            </a:r>
            <a:r>
              <a:rPr lang="es-SV" sz="2800" dirty="0">
                <a:latin typeface="Myriad Pro" pitchFamily="34" charset="0"/>
              </a:rPr>
              <a:t>, </a:t>
            </a:r>
            <a:r>
              <a:rPr lang="es-SV" sz="2800" dirty="0" err="1">
                <a:latin typeface="Myriad Pro" pitchFamily="34" charset="0"/>
              </a:rPr>
              <a:t>porttitor</a:t>
            </a:r>
            <a:r>
              <a:rPr lang="es-SV" sz="2800" dirty="0">
                <a:latin typeface="Myriad Pro" pitchFamily="34" charset="0"/>
              </a:rPr>
              <a:t> in </a:t>
            </a:r>
            <a:r>
              <a:rPr lang="es-SV" sz="2800" dirty="0" err="1">
                <a:latin typeface="Myriad Pro" pitchFamily="34" charset="0"/>
              </a:rPr>
              <a:t>cursus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dignissim</a:t>
            </a:r>
            <a:r>
              <a:rPr lang="es-SV" sz="2800" dirty="0">
                <a:latin typeface="Myriad Pro" pitchFamily="34" charset="0"/>
              </a:rPr>
              <a:t>, </a:t>
            </a:r>
            <a:r>
              <a:rPr lang="es-SV" sz="2800" dirty="0" err="1">
                <a:latin typeface="Myriad Pro" pitchFamily="34" charset="0"/>
              </a:rPr>
              <a:t>rhoncus</a:t>
            </a:r>
            <a:r>
              <a:rPr lang="es-SV" sz="2800" dirty="0">
                <a:latin typeface="Myriad Pro" pitchFamily="34" charset="0"/>
              </a:rPr>
              <a:t> a justo. Nunc lacinia vitae </a:t>
            </a:r>
            <a:r>
              <a:rPr lang="es-SV" sz="2800" dirty="0" err="1">
                <a:latin typeface="Myriad Pro" pitchFamily="34" charset="0"/>
              </a:rPr>
              <a:t>orci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quis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consequat</a:t>
            </a:r>
            <a:r>
              <a:rPr lang="es-SV" sz="2800" dirty="0">
                <a:latin typeface="Myriad Pro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511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57200" y="188640"/>
            <a:ext cx="8229600" cy="8640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SV" dirty="0" smtClean="0">
                <a:latin typeface="Myriad Pro" pitchFamily="34" charset="0"/>
              </a:rPr>
              <a:t>Resultados</a:t>
            </a:r>
            <a:endParaRPr lang="es-SV" dirty="0">
              <a:latin typeface="Myriad Pro" pitchFamily="34" charset="0"/>
            </a:endParaRPr>
          </a:p>
        </p:txBody>
      </p:sp>
      <p:sp>
        <p:nvSpPr>
          <p:cNvPr id="3" name="2 Marcador de contenido"/>
          <p:cNvSpPr txBox="1">
            <a:spLocks/>
          </p:cNvSpPr>
          <p:nvPr/>
        </p:nvSpPr>
        <p:spPr>
          <a:xfrm>
            <a:off x="457200" y="1600200"/>
            <a:ext cx="4258816" cy="3989039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0000"/>
              </a:lnSpc>
              <a:buFont typeface="Arial" pitchFamily="34" charset="0"/>
              <a:buNone/>
            </a:pPr>
            <a:r>
              <a:rPr lang="es-SV" sz="2800" dirty="0" err="1" smtClean="0">
                <a:latin typeface="Myriad Pro" pitchFamily="34" charset="0"/>
              </a:rPr>
              <a:t>Lorem</a:t>
            </a:r>
            <a:r>
              <a:rPr lang="es-SV" sz="2800" dirty="0" smtClean="0">
                <a:latin typeface="Myriad Pro" pitchFamily="34" charset="0"/>
              </a:rPr>
              <a:t> </a:t>
            </a:r>
            <a:r>
              <a:rPr lang="es-SV" sz="2800" dirty="0" err="1" smtClean="0">
                <a:latin typeface="Myriad Pro" pitchFamily="34" charset="0"/>
              </a:rPr>
              <a:t>ipsum</a:t>
            </a:r>
            <a:r>
              <a:rPr lang="es-SV" sz="2800" dirty="0" smtClean="0">
                <a:latin typeface="Myriad Pro" pitchFamily="34" charset="0"/>
              </a:rPr>
              <a:t> dolor </a:t>
            </a:r>
            <a:r>
              <a:rPr lang="es-SV" sz="2800" dirty="0" err="1" smtClean="0">
                <a:latin typeface="Myriad Pro" pitchFamily="34" charset="0"/>
              </a:rPr>
              <a:t>sit</a:t>
            </a:r>
            <a:r>
              <a:rPr lang="es-SV" sz="2800" dirty="0" smtClean="0">
                <a:latin typeface="Myriad Pro" pitchFamily="34" charset="0"/>
              </a:rPr>
              <a:t> </a:t>
            </a:r>
            <a:r>
              <a:rPr lang="es-SV" sz="2800" dirty="0" err="1" smtClean="0">
                <a:latin typeface="Myriad Pro" pitchFamily="34" charset="0"/>
              </a:rPr>
              <a:t>amet</a:t>
            </a:r>
            <a:r>
              <a:rPr lang="es-SV" sz="2800" dirty="0" smtClean="0">
                <a:latin typeface="Myriad Pro" pitchFamily="34" charset="0"/>
              </a:rPr>
              <a:t>, </a:t>
            </a:r>
            <a:r>
              <a:rPr lang="es-SV" sz="2800" dirty="0" err="1" smtClean="0">
                <a:latin typeface="Myriad Pro" pitchFamily="34" charset="0"/>
              </a:rPr>
              <a:t>consectetur</a:t>
            </a:r>
            <a:r>
              <a:rPr lang="es-SV" sz="2800" dirty="0" smtClean="0">
                <a:latin typeface="Myriad Pro" pitchFamily="34" charset="0"/>
              </a:rPr>
              <a:t> </a:t>
            </a:r>
            <a:r>
              <a:rPr lang="es-SV" sz="2800" dirty="0" err="1" smtClean="0">
                <a:latin typeface="Myriad Pro" pitchFamily="34" charset="0"/>
              </a:rPr>
              <a:t>adipiscing</a:t>
            </a:r>
            <a:r>
              <a:rPr lang="es-SV" sz="2800" dirty="0" smtClean="0">
                <a:latin typeface="Myriad Pro" pitchFamily="34" charset="0"/>
              </a:rPr>
              <a:t> </a:t>
            </a:r>
            <a:r>
              <a:rPr lang="es-SV" sz="2800" dirty="0" err="1" smtClean="0">
                <a:latin typeface="Myriad Pro" pitchFamily="34" charset="0"/>
              </a:rPr>
              <a:t>elit</a:t>
            </a:r>
            <a:r>
              <a:rPr lang="es-SV" sz="2800" dirty="0" smtClean="0">
                <a:latin typeface="Myriad Pro" pitchFamily="34" charset="0"/>
              </a:rPr>
              <a:t>. </a:t>
            </a:r>
            <a:r>
              <a:rPr lang="es-SV" sz="2800" dirty="0" err="1" smtClean="0">
                <a:latin typeface="Myriad Pro" pitchFamily="34" charset="0"/>
              </a:rPr>
              <a:t>Quisque</a:t>
            </a:r>
            <a:r>
              <a:rPr lang="es-SV" sz="2800" dirty="0" smtClean="0">
                <a:latin typeface="Myriad Pro" pitchFamily="34" charset="0"/>
              </a:rPr>
              <a:t> </a:t>
            </a:r>
            <a:r>
              <a:rPr lang="es-SV" sz="2800" dirty="0" err="1" smtClean="0">
                <a:latin typeface="Myriad Pro" pitchFamily="34" charset="0"/>
              </a:rPr>
              <a:t>sit</a:t>
            </a:r>
            <a:r>
              <a:rPr lang="es-SV" sz="2800" dirty="0" smtClean="0">
                <a:latin typeface="Myriad Pro" pitchFamily="34" charset="0"/>
              </a:rPr>
              <a:t> </a:t>
            </a:r>
            <a:r>
              <a:rPr lang="es-SV" sz="2800" dirty="0" err="1" smtClean="0">
                <a:latin typeface="Myriad Pro" pitchFamily="34" charset="0"/>
              </a:rPr>
              <a:t>amet</a:t>
            </a:r>
            <a:r>
              <a:rPr lang="es-SV" sz="2800" dirty="0" smtClean="0">
                <a:latin typeface="Myriad Pro" pitchFamily="34" charset="0"/>
              </a:rPr>
              <a:t> </a:t>
            </a:r>
            <a:r>
              <a:rPr lang="es-SV" sz="2800" dirty="0" err="1" smtClean="0">
                <a:latin typeface="Myriad Pro" pitchFamily="34" charset="0"/>
              </a:rPr>
              <a:t>sapien</a:t>
            </a:r>
            <a:r>
              <a:rPr lang="es-SV" sz="2800" dirty="0" smtClean="0">
                <a:latin typeface="Myriad Pro" pitchFamily="34" charset="0"/>
              </a:rPr>
              <a:t> </a:t>
            </a:r>
            <a:r>
              <a:rPr lang="es-SV" sz="2800" dirty="0" err="1" smtClean="0">
                <a:latin typeface="Myriad Pro" pitchFamily="34" charset="0"/>
              </a:rPr>
              <a:t>pulvinar</a:t>
            </a:r>
            <a:r>
              <a:rPr lang="es-SV" sz="2800" dirty="0" smtClean="0">
                <a:latin typeface="Myriad Pro" pitchFamily="34" charset="0"/>
              </a:rPr>
              <a:t>, </a:t>
            </a:r>
            <a:r>
              <a:rPr lang="es-SV" sz="2800" dirty="0" err="1" smtClean="0">
                <a:latin typeface="Myriad Pro" pitchFamily="34" charset="0"/>
              </a:rPr>
              <a:t>volutpat</a:t>
            </a:r>
            <a:r>
              <a:rPr lang="es-SV" sz="2800" dirty="0" smtClean="0">
                <a:latin typeface="Myriad Pro" pitchFamily="34" charset="0"/>
              </a:rPr>
              <a:t> mi a, </a:t>
            </a:r>
            <a:r>
              <a:rPr lang="es-SV" sz="2800" dirty="0" err="1" smtClean="0">
                <a:latin typeface="Myriad Pro" pitchFamily="34" charset="0"/>
              </a:rPr>
              <a:t>varius</a:t>
            </a:r>
            <a:r>
              <a:rPr lang="es-SV" sz="2800" dirty="0" smtClean="0">
                <a:latin typeface="Myriad Pro" pitchFamily="34" charset="0"/>
              </a:rPr>
              <a:t> dolor. </a:t>
            </a:r>
            <a:r>
              <a:rPr lang="es-SV" sz="2800" dirty="0" err="1" smtClean="0">
                <a:latin typeface="Myriad Pro" pitchFamily="34" charset="0"/>
              </a:rPr>
              <a:t>Fusce</a:t>
            </a:r>
            <a:r>
              <a:rPr lang="es-SV" sz="2800" dirty="0" smtClean="0">
                <a:latin typeface="Myriad Pro" pitchFamily="34" charset="0"/>
              </a:rPr>
              <a:t> </a:t>
            </a:r>
            <a:r>
              <a:rPr lang="es-SV" sz="2800" dirty="0" err="1" smtClean="0">
                <a:latin typeface="Myriad Pro" pitchFamily="34" charset="0"/>
              </a:rPr>
              <a:t>tincidunt</a:t>
            </a:r>
            <a:r>
              <a:rPr lang="es-SV" sz="2800" dirty="0" smtClean="0">
                <a:latin typeface="Myriad Pro" pitchFamily="34" charset="0"/>
              </a:rPr>
              <a:t> </a:t>
            </a:r>
            <a:r>
              <a:rPr lang="es-SV" sz="2800" dirty="0" err="1" smtClean="0">
                <a:latin typeface="Myriad Pro" pitchFamily="34" charset="0"/>
              </a:rPr>
              <a:t>diam</a:t>
            </a:r>
            <a:r>
              <a:rPr lang="es-SV" sz="2800" dirty="0" smtClean="0">
                <a:latin typeface="Myriad Pro" pitchFamily="34" charset="0"/>
              </a:rPr>
              <a:t> </a:t>
            </a:r>
            <a:r>
              <a:rPr lang="es-SV" sz="2800" dirty="0" err="1" smtClean="0">
                <a:latin typeface="Myriad Pro" pitchFamily="34" charset="0"/>
              </a:rPr>
              <a:t>eu</a:t>
            </a:r>
            <a:r>
              <a:rPr lang="es-SV" sz="2800" dirty="0" smtClean="0">
                <a:latin typeface="Myriad Pro" pitchFamily="34" charset="0"/>
              </a:rPr>
              <a:t> </a:t>
            </a:r>
            <a:r>
              <a:rPr lang="es-SV" sz="2800" dirty="0" err="1" smtClean="0">
                <a:latin typeface="Myriad Pro" pitchFamily="34" charset="0"/>
              </a:rPr>
              <a:t>felis</a:t>
            </a:r>
            <a:r>
              <a:rPr lang="es-SV" sz="2800" dirty="0" smtClean="0">
                <a:latin typeface="Myriad Pro" pitchFamily="34" charset="0"/>
              </a:rPr>
              <a:t> </a:t>
            </a:r>
            <a:r>
              <a:rPr lang="es-SV" sz="2800" dirty="0" err="1" smtClean="0">
                <a:latin typeface="Myriad Pro" pitchFamily="34" charset="0"/>
              </a:rPr>
              <a:t>rhoncus</a:t>
            </a:r>
            <a:r>
              <a:rPr lang="es-SV" sz="2800" dirty="0" smtClean="0">
                <a:latin typeface="Myriad Pro" pitchFamily="34" charset="0"/>
              </a:rPr>
              <a:t>, vitae </a:t>
            </a:r>
            <a:r>
              <a:rPr lang="es-SV" sz="2800" dirty="0" err="1" smtClean="0">
                <a:latin typeface="Myriad Pro" pitchFamily="34" charset="0"/>
              </a:rPr>
              <a:t>aliquet</a:t>
            </a:r>
            <a:r>
              <a:rPr lang="es-SV" sz="2800" dirty="0" smtClean="0">
                <a:latin typeface="Myriad Pro" pitchFamily="34" charset="0"/>
              </a:rPr>
              <a:t> libero </a:t>
            </a:r>
            <a:r>
              <a:rPr lang="es-SV" sz="2800" dirty="0" err="1" smtClean="0">
                <a:latin typeface="Myriad Pro" pitchFamily="34" charset="0"/>
              </a:rPr>
              <a:t>tincidunt</a:t>
            </a:r>
            <a:r>
              <a:rPr lang="es-SV" sz="2800" dirty="0" smtClean="0">
                <a:latin typeface="Myriad Pro" pitchFamily="34" charset="0"/>
              </a:rPr>
              <a:t>. In et </a:t>
            </a:r>
            <a:r>
              <a:rPr lang="es-SV" sz="2800" dirty="0" err="1" smtClean="0">
                <a:latin typeface="Myriad Pro" pitchFamily="34" charset="0"/>
              </a:rPr>
              <a:t>convallis</a:t>
            </a:r>
            <a:r>
              <a:rPr lang="es-SV" sz="2800" dirty="0" smtClean="0">
                <a:latin typeface="Myriad Pro" pitchFamily="34" charset="0"/>
              </a:rPr>
              <a:t> ex, </a:t>
            </a:r>
            <a:r>
              <a:rPr lang="es-SV" sz="2800" dirty="0" err="1" smtClean="0">
                <a:latin typeface="Myriad Pro" pitchFamily="34" charset="0"/>
              </a:rPr>
              <a:t>eget</a:t>
            </a:r>
            <a:r>
              <a:rPr lang="es-SV" sz="2800" dirty="0" smtClean="0">
                <a:latin typeface="Myriad Pro" pitchFamily="34" charset="0"/>
              </a:rPr>
              <a:t> </a:t>
            </a:r>
            <a:r>
              <a:rPr lang="es-SV" sz="2800" dirty="0" err="1" smtClean="0">
                <a:latin typeface="Myriad Pro" pitchFamily="34" charset="0"/>
              </a:rPr>
              <a:t>bibendum</a:t>
            </a:r>
            <a:r>
              <a:rPr lang="es-SV" sz="2800" dirty="0" smtClean="0">
                <a:latin typeface="Myriad Pro" pitchFamily="34" charset="0"/>
              </a:rPr>
              <a:t> libero. </a:t>
            </a:r>
            <a:r>
              <a:rPr lang="es-SV" sz="2800" dirty="0" err="1" smtClean="0">
                <a:latin typeface="Myriad Pro" pitchFamily="34" charset="0"/>
              </a:rPr>
              <a:t>Duis</a:t>
            </a:r>
            <a:r>
              <a:rPr lang="es-SV" sz="2800" dirty="0" smtClean="0">
                <a:latin typeface="Myriad Pro" pitchFamily="34" charset="0"/>
              </a:rPr>
              <a:t> a </a:t>
            </a:r>
            <a:r>
              <a:rPr lang="es-SV" sz="2800" dirty="0" err="1" smtClean="0">
                <a:latin typeface="Myriad Pro" pitchFamily="34" charset="0"/>
              </a:rPr>
              <a:t>viverra</a:t>
            </a:r>
            <a:r>
              <a:rPr lang="es-SV" sz="2800" dirty="0" smtClean="0">
                <a:latin typeface="Myriad Pro" pitchFamily="34" charset="0"/>
              </a:rPr>
              <a:t> </a:t>
            </a:r>
            <a:r>
              <a:rPr lang="es-SV" sz="2800" dirty="0" err="1" smtClean="0">
                <a:latin typeface="Myriad Pro" pitchFamily="34" charset="0"/>
              </a:rPr>
              <a:t>augue</a:t>
            </a:r>
            <a:r>
              <a:rPr lang="es-SV" sz="2800" dirty="0" smtClean="0">
                <a:latin typeface="Myriad Pro" pitchFamily="34" charset="0"/>
              </a:rPr>
              <a:t>, at </a:t>
            </a:r>
            <a:r>
              <a:rPr lang="es-SV" sz="2800" dirty="0" err="1" smtClean="0">
                <a:latin typeface="Myriad Pro" pitchFamily="34" charset="0"/>
              </a:rPr>
              <a:t>tincidunt</a:t>
            </a:r>
            <a:r>
              <a:rPr lang="es-SV" sz="2800" dirty="0" smtClean="0">
                <a:latin typeface="Myriad Pro" pitchFamily="34" charset="0"/>
              </a:rPr>
              <a:t> justo. In </a:t>
            </a:r>
            <a:r>
              <a:rPr lang="es-SV" sz="2800" dirty="0" err="1" smtClean="0">
                <a:latin typeface="Myriad Pro" pitchFamily="34" charset="0"/>
              </a:rPr>
              <a:t>sit</a:t>
            </a:r>
            <a:r>
              <a:rPr lang="es-SV" sz="2800" dirty="0" smtClean="0">
                <a:latin typeface="Myriad Pro" pitchFamily="34" charset="0"/>
              </a:rPr>
              <a:t> </a:t>
            </a:r>
            <a:r>
              <a:rPr lang="es-SV" sz="2800" dirty="0" err="1" smtClean="0">
                <a:latin typeface="Myriad Pro" pitchFamily="34" charset="0"/>
              </a:rPr>
              <a:t>amet</a:t>
            </a:r>
            <a:r>
              <a:rPr lang="es-SV" sz="2800" dirty="0" smtClean="0">
                <a:latin typeface="Myriad Pro" pitchFamily="34" charset="0"/>
              </a:rPr>
              <a:t> </a:t>
            </a:r>
            <a:r>
              <a:rPr lang="es-SV" sz="2800" dirty="0" err="1" smtClean="0">
                <a:latin typeface="Myriad Pro" pitchFamily="34" charset="0"/>
              </a:rPr>
              <a:t>sapien</a:t>
            </a:r>
            <a:r>
              <a:rPr lang="es-SV" sz="2800" dirty="0" smtClean="0">
                <a:latin typeface="Myriad Pro" pitchFamily="34" charset="0"/>
              </a:rPr>
              <a:t> vehicula, </a:t>
            </a:r>
            <a:r>
              <a:rPr lang="es-SV" sz="2800" dirty="0" err="1" smtClean="0">
                <a:latin typeface="Myriad Pro" pitchFamily="34" charset="0"/>
              </a:rPr>
              <a:t>ullamcorper</a:t>
            </a:r>
            <a:r>
              <a:rPr lang="es-SV" sz="2800" dirty="0" smtClean="0">
                <a:latin typeface="Myriad Pro" pitchFamily="34" charset="0"/>
              </a:rPr>
              <a:t> nunc </a:t>
            </a:r>
            <a:r>
              <a:rPr lang="es-SV" sz="2800" dirty="0" err="1" smtClean="0">
                <a:latin typeface="Myriad Pro" pitchFamily="34" charset="0"/>
              </a:rPr>
              <a:t>sit</a:t>
            </a:r>
            <a:r>
              <a:rPr lang="es-SV" sz="2800" dirty="0" smtClean="0">
                <a:latin typeface="Myriad Pro" pitchFamily="34" charset="0"/>
              </a:rPr>
              <a:t> </a:t>
            </a:r>
            <a:r>
              <a:rPr lang="es-SV" sz="2800" dirty="0" err="1" smtClean="0">
                <a:latin typeface="Myriad Pro" pitchFamily="34" charset="0"/>
              </a:rPr>
              <a:t>amet</a:t>
            </a:r>
            <a:r>
              <a:rPr lang="es-SV" sz="2800" dirty="0" smtClean="0">
                <a:latin typeface="Myriad Pro" pitchFamily="34" charset="0"/>
              </a:rPr>
              <a:t>, </a:t>
            </a:r>
            <a:r>
              <a:rPr lang="es-SV" sz="2800" dirty="0" err="1" smtClean="0">
                <a:latin typeface="Myriad Pro" pitchFamily="34" charset="0"/>
              </a:rPr>
              <a:t>imperdiet</a:t>
            </a:r>
            <a:r>
              <a:rPr lang="es-SV" sz="2800" dirty="0" smtClean="0">
                <a:latin typeface="Myriad Pro" pitchFamily="34" charset="0"/>
              </a:rPr>
              <a:t> </a:t>
            </a:r>
            <a:r>
              <a:rPr lang="es-SV" sz="2800" dirty="0" err="1" smtClean="0">
                <a:latin typeface="Myriad Pro" pitchFamily="34" charset="0"/>
              </a:rPr>
              <a:t>quam</a:t>
            </a:r>
            <a:r>
              <a:rPr lang="es-SV" sz="2800" dirty="0" smtClean="0">
                <a:latin typeface="Myriad Pro" pitchFamily="34" charset="0"/>
              </a:rPr>
              <a:t>. </a:t>
            </a:r>
            <a:endParaRPr lang="es-SV" sz="2800" dirty="0">
              <a:latin typeface="Myriad Pro" pitchFamily="34" charset="0"/>
            </a:endParaRPr>
          </a:p>
        </p:txBody>
      </p:sp>
      <p:pic>
        <p:nvPicPr>
          <p:cNvPr id="1026" name="Picture 2" descr="Gráfico, Gráfica, Estadísticas, Gráficos, Bar, Pla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33997"/>
            <a:ext cx="3499714" cy="303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15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pPr algn="l"/>
            <a:r>
              <a:rPr lang="es-SV" dirty="0" smtClean="0">
                <a:latin typeface="Myriad Pro" pitchFamily="34" charset="0"/>
              </a:rPr>
              <a:t>Conclusiones</a:t>
            </a:r>
            <a:endParaRPr lang="es-SV" dirty="0">
              <a:latin typeface="Myriad Pro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5024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60000"/>
              </a:lnSpc>
              <a:buFont typeface="Myriad Pro" pitchFamily="34" charset="0"/>
              <a:buChar char="‐"/>
            </a:pPr>
            <a:r>
              <a:rPr lang="es-SV" sz="2800" dirty="0" err="1">
                <a:latin typeface="Myriad Pro" pitchFamily="34" charset="0"/>
              </a:rPr>
              <a:t>Lorem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ipsum</a:t>
            </a:r>
            <a:r>
              <a:rPr lang="es-SV" sz="2800" dirty="0">
                <a:latin typeface="Myriad Pro" pitchFamily="34" charset="0"/>
              </a:rPr>
              <a:t> dolor </a:t>
            </a:r>
            <a:r>
              <a:rPr lang="es-SV" sz="2800" dirty="0" err="1">
                <a:latin typeface="Myriad Pro" pitchFamily="34" charset="0"/>
              </a:rPr>
              <a:t>sit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amet</a:t>
            </a:r>
            <a:r>
              <a:rPr lang="es-SV" sz="2800" dirty="0">
                <a:latin typeface="Myriad Pro" pitchFamily="34" charset="0"/>
              </a:rPr>
              <a:t>, </a:t>
            </a:r>
            <a:r>
              <a:rPr lang="es-SV" sz="2800" dirty="0" err="1">
                <a:latin typeface="Myriad Pro" pitchFamily="34" charset="0"/>
              </a:rPr>
              <a:t>consectetur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adipiscing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elit</a:t>
            </a:r>
            <a:r>
              <a:rPr lang="es-SV" sz="2800" dirty="0">
                <a:latin typeface="Myriad Pro" pitchFamily="34" charset="0"/>
              </a:rPr>
              <a:t>. </a:t>
            </a:r>
            <a:r>
              <a:rPr lang="es-SV" sz="2800" dirty="0" err="1">
                <a:latin typeface="Myriad Pro" pitchFamily="34" charset="0"/>
              </a:rPr>
              <a:t>Quisque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sit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amet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sapien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pulvinar</a:t>
            </a:r>
            <a:r>
              <a:rPr lang="es-SV" sz="2800" dirty="0">
                <a:latin typeface="Myriad Pro" pitchFamily="34" charset="0"/>
              </a:rPr>
              <a:t>, </a:t>
            </a:r>
            <a:r>
              <a:rPr lang="es-SV" sz="2800" dirty="0" err="1">
                <a:latin typeface="Myriad Pro" pitchFamily="34" charset="0"/>
              </a:rPr>
              <a:t>volutpat</a:t>
            </a:r>
            <a:r>
              <a:rPr lang="es-SV" sz="2800" dirty="0">
                <a:latin typeface="Myriad Pro" pitchFamily="34" charset="0"/>
              </a:rPr>
              <a:t> mi a, </a:t>
            </a:r>
            <a:r>
              <a:rPr lang="es-SV" sz="2800" dirty="0" err="1">
                <a:latin typeface="Myriad Pro" pitchFamily="34" charset="0"/>
              </a:rPr>
              <a:t>varius</a:t>
            </a:r>
            <a:r>
              <a:rPr lang="es-SV" sz="2800" dirty="0">
                <a:latin typeface="Myriad Pro" pitchFamily="34" charset="0"/>
              </a:rPr>
              <a:t> dolor. </a:t>
            </a:r>
            <a:endParaRPr lang="es-SV" sz="2800" dirty="0" smtClean="0">
              <a:latin typeface="Myriad Pro" pitchFamily="34" charset="0"/>
            </a:endParaRPr>
          </a:p>
          <a:p>
            <a:pPr algn="just">
              <a:lnSpc>
                <a:spcPct val="160000"/>
              </a:lnSpc>
              <a:buFont typeface="Myriad Pro" pitchFamily="34" charset="0"/>
              <a:buChar char="‐"/>
            </a:pPr>
            <a:r>
              <a:rPr lang="es-SV" sz="2800" dirty="0" err="1" smtClean="0">
                <a:latin typeface="Myriad Pro" pitchFamily="34" charset="0"/>
              </a:rPr>
              <a:t>Fusce</a:t>
            </a:r>
            <a:r>
              <a:rPr lang="es-SV" sz="2800" dirty="0" smtClean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tincidunt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diam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eu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felis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rhoncus</a:t>
            </a:r>
            <a:r>
              <a:rPr lang="es-SV" sz="2800" dirty="0">
                <a:latin typeface="Myriad Pro" pitchFamily="34" charset="0"/>
              </a:rPr>
              <a:t>, vitae </a:t>
            </a:r>
            <a:r>
              <a:rPr lang="es-SV" sz="2800" dirty="0" err="1">
                <a:latin typeface="Myriad Pro" pitchFamily="34" charset="0"/>
              </a:rPr>
              <a:t>aliquet</a:t>
            </a:r>
            <a:r>
              <a:rPr lang="es-SV" sz="2800" dirty="0">
                <a:latin typeface="Myriad Pro" pitchFamily="34" charset="0"/>
              </a:rPr>
              <a:t> libero </a:t>
            </a:r>
            <a:r>
              <a:rPr lang="es-SV" sz="2800" dirty="0" err="1">
                <a:latin typeface="Myriad Pro" pitchFamily="34" charset="0"/>
              </a:rPr>
              <a:t>tincidunt</a:t>
            </a:r>
            <a:r>
              <a:rPr lang="es-SV" sz="2800" dirty="0">
                <a:latin typeface="Myriad Pro" pitchFamily="34" charset="0"/>
              </a:rPr>
              <a:t>. In et </a:t>
            </a:r>
            <a:r>
              <a:rPr lang="es-SV" sz="2800" dirty="0" err="1">
                <a:latin typeface="Myriad Pro" pitchFamily="34" charset="0"/>
              </a:rPr>
              <a:t>convallis</a:t>
            </a:r>
            <a:r>
              <a:rPr lang="es-SV" sz="2800" dirty="0">
                <a:latin typeface="Myriad Pro" pitchFamily="34" charset="0"/>
              </a:rPr>
              <a:t> ex, </a:t>
            </a:r>
            <a:r>
              <a:rPr lang="es-SV" sz="2800" dirty="0" err="1">
                <a:latin typeface="Myriad Pro" pitchFamily="34" charset="0"/>
              </a:rPr>
              <a:t>eget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bibendum</a:t>
            </a:r>
            <a:r>
              <a:rPr lang="es-SV" sz="2800" dirty="0">
                <a:latin typeface="Myriad Pro" pitchFamily="34" charset="0"/>
              </a:rPr>
              <a:t> libero. </a:t>
            </a:r>
            <a:endParaRPr lang="es-SV" sz="2800" dirty="0" smtClean="0">
              <a:latin typeface="Myriad Pro" pitchFamily="34" charset="0"/>
            </a:endParaRPr>
          </a:p>
          <a:p>
            <a:pPr algn="just">
              <a:lnSpc>
                <a:spcPct val="160000"/>
              </a:lnSpc>
              <a:buFont typeface="Myriad Pro" pitchFamily="34" charset="0"/>
              <a:buChar char="‐"/>
            </a:pPr>
            <a:r>
              <a:rPr lang="es-SV" sz="2800" dirty="0" err="1" smtClean="0">
                <a:latin typeface="Myriad Pro" pitchFamily="34" charset="0"/>
              </a:rPr>
              <a:t>Duis</a:t>
            </a:r>
            <a:r>
              <a:rPr lang="es-SV" sz="2800" dirty="0" smtClean="0">
                <a:latin typeface="Myriad Pro" pitchFamily="34" charset="0"/>
              </a:rPr>
              <a:t> </a:t>
            </a:r>
            <a:r>
              <a:rPr lang="es-SV" sz="2800" dirty="0">
                <a:latin typeface="Myriad Pro" pitchFamily="34" charset="0"/>
              </a:rPr>
              <a:t>a </a:t>
            </a:r>
            <a:r>
              <a:rPr lang="es-SV" sz="2800" dirty="0" err="1">
                <a:latin typeface="Myriad Pro" pitchFamily="34" charset="0"/>
              </a:rPr>
              <a:t>viverra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augue</a:t>
            </a:r>
            <a:r>
              <a:rPr lang="es-SV" sz="2800" dirty="0">
                <a:latin typeface="Myriad Pro" pitchFamily="34" charset="0"/>
              </a:rPr>
              <a:t>, at </a:t>
            </a:r>
            <a:r>
              <a:rPr lang="es-SV" sz="2800" dirty="0" err="1">
                <a:latin typeface="Myriad Pro" pitchFamily="34" charset="0"/>
              </a:rPr>
              <a:t>tincidunt</a:t>
            </a:r>
            <a:r>
              <a:rPr lang="es-SV" sz="2800" dirty="0">
                <a:latin typeface="Myriad Pro" pitchFamily="34" charset="0"/>
              </a:rPr>
              <a:t> justo. In </a:t>
            </a:r>
            <a:r>
              <a:rPr lang="es-SV" sz="2800" dirty="0" err="1">
                <a:latin typeface="Myriad Pro" pitchFamily="34" charset="0"/>
              </a:rPr>
              <a:t>sit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amet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sapien</a:t>
            </a:r>
            <a:r>
              <a:rPr lang="es-SV" sz="2800" dirty="0">
                <a:latin typeface="Myriad Pro" pitchFamily="34" charset="0"/>
              </a:rPr>
              <a:t> vehicula, </a:t>
            </a:r>
            <a:r>
              <a:rPr lang="es-SV" sz="2800" dirty="0" err="1">
                <a:latin typeface="Myriad Pro" pitchFamily="34" charset="0"/>
              </a:rPr>
              <a:t>ullamcorper</a:t>
            </a:r>
            <a:r>
              <a:rPr lang="es-SV" sz="2800" dirty="0">
                <a:latin typeface="Myriad Pro" pitchFamily="34" charset="0"/>
              </a:rPr>
              <a:t> nunc </a:t>
            </a:r>
            <a:r>
              <a:rPr lang="es-SV" sz="2800" dirty="0" err="1">
                <a:latin typeface="Myriad Pro" pitchFamily="34" charset="0"/>
              </a:rPr>
              <a:t>sit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amet</a:t>
            </a:r>
            <a:r>
              <a:rPr lang="es-SV" sz="2800" dirty="0">
                <a:latin typeface="Myriad Pro" pitchFamily="34" charset="0"/>
              </a:rPr>
              <a:t>, </a:t>
            </a:r>
            <a:r>
              <a:rPr lang="es-SV" sz="2800" dirty="0" err="1">
                <a:latin typeface="Myriad Pro" pitchFamily="34" charset="0"/>
              </a:rPr>
              <a:t>imperdiet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quam</a:t>
            </a:r>
            <a:r>
              <a:rPr lang="es-SV" sz="2800" dirty="0">
                <a:latin typeface="Myriad Pro" pitchFamily="34" charset="0"/>
              </a:rPr>
              <a:t>. </a:t>
            </a:r>
            <a:endParaRPr lang="es-SV" sz="2800" dirty="0" smtClean="0">
              <a:latin typeface="Myriad Pro" pitchFamily="34" charset="0"/>
            </a:endParaRPr>
          </a:p>
          <a:p>
            <a:pPr algn="just">
              <a:lnSpc>
                <a:spcPct val="160000"/>
              </a:lnSpc>
              <a:buFont typeface="Myriad Pro" pitchFamily="34" charset="0"/>
              <a:buChar char="‐"/>
            </a:pPr>
            <a:r>
              <a:rPr lang="es-SV" sz="2800" dirty="0" err="1" smtClean="0">
                <a:latin typeface="Myriad Pro" pitchFamily="34" charset="0"/>
              </a:rPr>
              <a:t>Aenean</a:t>
            </a:r>
            <a:r>
              <a:rPr lang="es-SV" sz="2800" dirty="0" smtClean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elit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augue</a:t>
            </a:r>
            <a:r>
              <a:rPr lang="es-SV" sz="2800" dirty="0">
                <a:latin typeface="Myriad Pro" pitchFamily="34" charset="0"/>
              </a:rPr>
              <a:t>, </a:t>
            </a:r>
            <a:r>
              <a:rPr lang="es-SV" sz="2800" dirty="0" err="1">
                <a:latin typeface="Myriad Pro" pitchFamily="34" charset="0"/>
              </a:rPr>
              <a:t>tincidunt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quis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rhoncus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nec</a:t>
            </a:r>
            <a:r>
              <a:rPr lang="es-SV" sz="2800" dirty="0">
                <a:latin typeface="Myriad Pro" pitchFamily="34" charset="0"/>
              </a:rPr>
              <a:t>, </a:t>
            </a:r>
            <a:r>
              <a:rPr lang="es-SV" sz="2800" dirty="0" err="1">
                <a:latin typeface="Myriad Pro" pitchFamily="34" charset="0"/>
              </a:rPr>
              <a:t>consectetur</a:t>
            </a:r>
            <a:r>
              <a:rPr lang="es-SV" sz="2800" dirty="0">
                <a:latin typeface="Myriad Pro" pitchFamily="34" charset="0"/>
              </a:rPr>
              <a:t> ornare </a:t>
            </a:r>
            <a:r>
              <a:rPr lang="es-SV" sz="2800" dirty="0" err="1">
                <a:latin typeface="Myriad Pro" pitchFamily="34" charset="0"/>
              </a:rPr>
              <a:t>diam</a:t>
            </a:r>
            <a:r>
              <a:rPr lang="es-SV" sz="2800" dirty="0">
                <a:latin typeface="Myriad Pro" pitchFamily="34" charset="0"/>
              </a:rPr>
              <a:t>. </a:t>
            </a:r>
            <a:r>
              <a:rPr lang="es-SV" sz="2800" dirty="0" err="1">
                <a:latin typeface="Myriad Pro" pitchFamily="34" charset="0"/>
              </a:rPr>
              <a:t>Aliquam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metus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metus</a:t>
            </a:r>
            <a:r>
              <a:rPr lang="es-SV" sz="2800" dirty="0">
                <a:latin typeface="Myriad Pro" pitchFamily="34" charset="0"/>
              </a:rPr>
              <a:t>, </a:t>
            </a:r>
            <a:r>
              <a:rPr lang="es-SV" sz="2800" dirty="0" err="1">
                <a:latin typeface="Myriad Pro" pitchFamily="34" charset="0"/>
              </a:rPr>
              <a:t>porttitor</a:t>
            </a:r>
            <a:r>
              <a:rPr lang="es-SV" sz="2800" dirty="0">
                <a:latin typeface="Myriad Pro" pitchFamily="34" charset="0"/>
              </a:rPr>
              <a:t> in </a:t>
            </a:r>
            <a:r>
              <a:rPr lang="es-SV" sz="2800" dirty="0" err="1">
                <a:latin typeface="Myriad Pro" pitchFamily="34" charset="0"/>
              </a:rPr>
              <a:t>cursus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dignissim</a:t>
            </a:r>
            <a:r>
              <a:rPr lang="es-SV" sz="2800" dirty="0">
                <a:latin typeface="Myriad Pro" pitchFamily="34" charset="0"/>
              </a:rPr>
              <a:t>, </a:t>
            </a:r>
            <a:r>
              <a:rPr lang="es-SV" sz="2800" dirty="0" err="1">
                <a:latin typeface="Myriad Pro" pitchFamily="34" charset="0"/>
              </a:rPr>
              <a:t>rhoncus</a:t>
            </a:r>
            <a:r>
              <a:rPr lang="es-SV" sz="2800" dirty="0">
                <a:latin typeface="Myriad Pro" pitchFamily="34" charset="0"/>
              </a:rPr>
              <a:t> a justo. Nunc lacinia vitae </a:t>
            </a:r>
            <a:r>
              <a:rPr lang="es-SV" sz="2800" dirty="0" err="1">
                <a:latin typeface="Myriad Pro" pitchFamily="34" charset="0"/>
              </a:rPr>
              <a:t>orci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quis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consequat</a:t>
            </a:r>
            <a:r>
              <a:rPr lang="es-SV" sz="2800" dirty="0">
                <a:latin typeface="Myriad Pro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298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pPr algn="l"/>
            <a:r>
              <a:rPr lang="es-SV" dirty="0" smtClean="0">
                <a:latin typeface="Myriad Pro" pitchFamily="34" charset="0"/>
              </a:rPr>
              <a:t>Referencias</a:t>
            </a:r>
            <a:endParaRPr lang="es-SV" dirty="0">
              <a:latin typeface="Myriad Pro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61047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s-SV" sz="2800" dirty="0">
                <a:latin typeface="Myriad Pro" pitchFamily="34" charset="0"/>
              </a:rPr>
              <a:t>[</a:t>
            </a:r>
            <a:r>
              <a:rPr lang="es-SV" sz="2800" dirty="0" smtClean="0">
                <a:latin typeface="Myriad Pro" pitchFamily="34" charset="0"/>
              </a:rPr>
              <a:t>1] 	J</a:t>
            </a:r>
            <a:r>
              <a:rPr lang="es-SV" sz="2800" dirty="0">
                <a:latin typeface="Myriad Pro" pitchFamily="34" charset="0"/>
              </a:rPr>
              <a:t>. Soto, P. Maldonado, A. Barrientos, N. </a:t>
            </a:r>
            <a:r>
              <a:rPr lang="es-SV" sz="2800" dirty="0" err="1">
                <a:latin typeface="Myriad Pro" pitchFamily="34" charset="0"/>
              </a:rPr>
              <a:t>Eyzaguirre</a:t>
            </a:r>
            <a:r>
              <a:rPr lang="es-SV" sz="2800" dirty="0">
                <a:latin typeface="Myriad Pro" pitchFamily="34" charset="0"/>
              </a:rPr>
              <a:t>, and C. Vallejos, Mi cuarto libro, con </a:t>
            </a:r>
            <a:r>
              <a:rPr lang="es-SV" sz="2800" dirty="0" smtClean="0">
                <a:latin typeface="Myriad Pro" pitchFamily="34" charset="0"/>
              </a:rPr>
              <a:t>	muchos </a:t>
            </a:r>
            <a:r>
              <a:rPr lang="es-SV" sz="2800" dirty="0">
                <a:latin typeface="Myriad Pro" pitchFamily="34" charset="0"/>
              </a:rPr>
              <a:t>autores. Santiago, Chile: Ed. Universidad de Chile, 2014.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s-SV" sz="2800" dirty="0">
                <a:latin typeface="Myriad Pro" pitchFamily="34" charset="0"/>
              </a:rPr>
              <a:t>[</a:t>
            </a:r>
            <a:r>
              <a:rPr lang="es-SV" sz="2800" dirty="0" smtClean="0">
                <a:latin typeface="Myriad Pro" pitchFamily="34" charset="0"/>
              </a:rPr>
              <a:t>2] 	B</a:t>
            </a:r>
            <a:r>
              <a:rPr lang="es-SV" sz="2800" dirty="0">
                <a:latin typeface="Myriad Pro" pitchFamily="34" charset="0"/>
              </a:rPr>
              <a:t>. D. </a:t>
            </a:r>
            <a:r>
              <a:rPr lang="es-SV" sz="2800" dirty="0" err="1">
                <a:latin typeface="Myriad Pro" pitchFamily="34" charset="0"/>
              </a:rPr>
              <a:t>Cullity</a:t>
            </a:r>
            <a:r>
              <a:rPr lang="es-SV" sz="2800" dirty="0">
                <a:latin typeface="Myriad Pro" pitchFamily="34" charset="0"/>
              </a:rPr>
              <a:t>, </a:t>
            </a:r>
            <a:r>
              <a:rPr lang="es-SV" sz="2800" dirty="0" err="1">
                <a:latin typeface="Myriad Pro" pitchFamily="34" charset="0"/>
              </a:rPr>
              <a:t>Introduction</a:t>
            </a:r>
            <a:r>
              <a:rPr lang="es-SV" sz="2800" dirty="0">
                <a:latin typeface="Myriad Pro" pitchFamily="34" charset="0"/>
              </a:rPr>
              <a:t> to </a:t>
            </a:r>
            <a:r>
              <a:rPr lang="es-SV" sz="2800" dirty="0" err="1">
                <a:latin typeface="Myriad Pro" pitchFamily="34" charset="0"/>
              </a:rPr>
              <a:t>Magnetic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Materials</a:t>
            </a:r>
            <a:r>
              <a:rPr lang="es-SV" sz="2800" dirty="0">
                <a:latin typeface="Myriad Pro" pitchFamily="34" charset="0"/>
              </a:rPr>
              <a:t>. Reading, MA, USA: Addison-Wesley, </a:t>
            </a:r>
            <a:r>
              <a:rPr lang="es-SV" sz="2800" dirty="0" smtClean="0">
                <a:latin typeface="Myriad Pro" pitchFamily="34" charset="0"/>
              </a:rPr>
              <a:t>1972</a:t>
            </a:r>
            <a:r>
              <a:rPr lang="es-SV" sz="2800" dirty="0">
                <a:latin typeface="Myriad Pro" pitchFamily="34" charset="0"/>
              </a:rPr>
              <a:t>.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s-SV" sz="2800" dirty="0">
                <a:latin typeface="Myriad Pro" pitchFamily="34" charset="0"/>
              </a:rPr>
              <a:t>[3] </a:t>
            </a:r>
            <a:r>
              <a:rPr lang="es-SV" sz="2800" dirty="0" smtClean="0">
                <a:latin typeface="Myriad Pro" pitchFamily="34" charset="0"/>
              </a:rPr>
              <a:t>	</a:t>
            </a:r>
            <a:r>
              <a:rPr lang="es-SV" sz="2800" dirty="0" err="1" smtClean="0">
                <a:latin typeface="Myriad Pro" pitchFamily="34" charset="0"/>
              </a:rPr>
              <a:t>Transmission</a:t>
            </a:r>
            <a:r>
              <a:rPr lang="es-SV" sz="2800" dirty="0" smtClean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Systems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for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Communications</a:t>
            </a:r>
            <a:r>
              <a:rPr lang="es-SV" sz="2800" dirty="0">
                <a:latin typeface="Myriad Pro" pitchFamily="34" charset="0"/>
              </a:rPr>
              <a:t>, Western Electric Co., Winston-Salem, NC, 	USA, 1985. </a:t>
            </a:r>
            <a:endParaRPr lang="es-SV" sz="2800" dirty="0" smtClean="0">
              <a:latin typeface="Myriad Pro" pitchFamily="34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r>
              <a:rPr lang="es-SV" sz="2800" dirty="0" smtClean="0">
                <a:latin typeface="Myriad Pro" pitchFamily="34" charset="0"/>
              </a:rPr>
              <a:t>[4] 	J</a:t>
            </a:r>
            <a:r>
              <a:rPr lang="es-SV" sz="2800" dirty="0">
                <a:latin typeface="Myriad Pro" pitchFamily="34" charset="0"/>
              </a:rPr>
              <a:t>. Soto, P. Maldonado, A. Barrientos, N. </a:t>
            </a:r>
            <a:r>
              <a:rPr lang="es-SV" sz="2800" dirty="0" err="1">
                <a:latin typeface="Myriad Pro" pitchFamily="34" charset="0"/>
              </a:rPr>
              <a:t>Eyzaguirre</a:t>
            </a:r>
            <a:r>
              <a:rPr lang="es-SV" sz="2800" dirty="0">
                <a:latin typeface="Myriad Pro" pitchFamily="34" charset="0"/>
              </a:rPr>
              <a:t>, and C. Vallejos, Mi cuarto libro, con 	muchos autores. Santiago, Chile: Ed. Universidad de Chile, 2014.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s-SV" sz="2800" dirty="0" smtClean="0">
                <a:latin typeface="Myriad Pro" pitchFamily="34" charset="0"/>
              </a:rPr>
              <a:t>[5] 	B. </a:t>
            </a:r>
            <a:r>
              <a:rPr lang="es-SV" sz="2800" dirty="0">
                <a:latin typeface="Myriad Pro" pitchFamily="34" charset="0"/>
              </a:rPr>
              <a:t>D. </a:t>
            </a:r>
            <a:r>
              <a:rPr lang="es-SV" sz="2800" dirty="0" err="1">
                <a:latin typeface="Myriad Pro" pitchFamily="34" charset="0"/>
              </a:rPr>
              <a:t>Cullity</a:t>
            </a:r>
            <a:r>
              <a:rPr lang="es-SV" sz="2800" dirty="0">
                <a:latin typeface="Myriad Pro" pitchFamily="34" charset="0"/>
              </a:rPr>
              <a:t>, </a:t>
            </a:r>
            <a:r>
              <a:rPr lang="es-SV" sz="2800" dirty="0" err="1">
                <a:latin typeface="Myriad Pro" pitchFamily="34" charset="0"/>
              </a:rPr>
              <a:t>Introduction</a:t>
            </a:r>
            <a:r>
              <a:rPr lang="es-SV" sz="2800" dirty="0">
                <a:latin typeface="Myriad Pro" pitchFamily="34" charset="0"/>
              </a:rPr>
              <a:t> to </a:t>
            </a:r>
            <a:r>
              <a:rPr lang="es-SV" sz="2800" dirty="0" err="1">
                <a:latin typeface="Myriad Pro" pitchFamily="34" charset="0"/>
              </a:rPr>
              <a:t>Magnetic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Materials</a:t>
            </a:r>
            <a:r>
              <a:rPr lang="es-SV" sz="2800" dirty="0">
                <a:latin typeface="Myriad Pro" pitchFamily="34" charset="0"/>
              </a:rPr>
              <a:t>. Reading, MA, USA: Addison-Wesley, 	1972.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s-SV" sz="2800" dirty="0" smtClean="0">
                <a:latin typeface="Myriad Pro" pitchFamily="34" charset="0"/>
              </a:rPr>
              <a:t>[6] 	</a:t>
            </a:r>
            <a:r>
              <a:rPr lang="es-SV" sz="2800" dirty="0" err="1" smtClean="0">
                <a:latin typeface="Myriad Pro" pitchFamily="34" charset="0"/>
              </a:rPr>
              <a:t>Transmission</a:t>
            </a:r>
            <a:r>
              <a:rPr lang="es-SV" sz="2800" dirty="0" smtClean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Systems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for</a:t>
            </a:r>
            <a:r>
              <a:rPr lang="es-SV" sz="2800" dirty="0">
                <a:latin typeface="Myriad Pro" pitchFamily="34" charset="0"/>
              </a:rPr>
              <a:t> </a:t>
            </a:r>
            <a:r>
              <a:rPr lang="es-SV" sz="2800" dirty="0" err="1">
                <a:latin typeface="Myriad Pro" pitchFamily="34" charset="0"/>
              </a:rPr>
              <a:t>Communications</a:t>
            </a:r>
            <a:r>
              <a:rPr lang="es-SV" sz="2800" dirty="0">
                <a:latin typeface="Myriad Pro" pitchFamily="34" charset="0"/>
              </a:rPr>
              <a:t>, Western Electric Co., Winston-Salem, NC, 	USA, 1985. </a:t>
            </a:r>
          </a:p>
          <a:p>
            <a:pPr marL="0" indent="0" algn="just">
              <a:lnSpc>
                <a:spcPct val="160000"/>
              </a:lnSpc>
              <a:buNone/>
            </a:pPr>
            <a:endParaRPr lang="es-SV" sz="2800" dirty="0">
              <a:latin typeface="Myriad Pro" pitchFamily="34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endParaRPr lang="es-SV" sz="2800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257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485</Words>
  <Application>Microsoft Office PowerPoint</Application>
  <PresentationFormat>Presentación en pantalla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(Título de ponencia)</vt:lpstr>
      <vt:lpstr>Introducción</vt:lpstr>
      <vt:lpstr>Objetivos</vt:lpstr>
      <vt:lpstr>Metodología</vt:lpstr>
      <vt:lpstr>Presentación de PowerPoint</vt:lpstr>
      <vt:lpstr>Conclusiones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5</cp:revision>
  <dcterms:created xsi:type="dcterms:W3CDTF">2017-09-11T20:50:01Z</dcterms:created>
  <dcterms:modified xsi:type="dcterms:W3CDTF">2017-09-20T21:55:05Z</dcterms:modified>
</cp:coreProperties>
</file>