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oiret One"/>
      <p:regular r:id="rId10"/>
    </p:embeddedFont>
    <p:embeddedFont>
      <p:font typeface="ABeeZee"/>
      <p:regular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ABeeZee-regular.fntdata"/><Relationship Id="rId10" Type="http://schemas.openxmlformats.org/officeDocument/2006/relationships/font" Target="fonts/PoiretOne-regular.fntdata"/><Relationship Id="rId12" Type="http://schemas.openxmlformats.org/officeDocument/2006/relationships/font" Target="fonts/ABeeZee-italic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a8e587b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a8e587b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a8e587b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a8e587b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a8e587b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a8e587b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a8e587bd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a8e587b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3" y="1291075"/>
            <a:ext cx="479107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11700" y="2910325"/>
            <a:ext cx="85206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Base de datos.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Joins.</a:t>
            </a:r>
            <a:endParaRPr b="1" sz="28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002150" y="3898150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SQL Joins</a:t>
            </a: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.</a:t>
            </a:r>
            <a:endParaRPr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16500" y="1962325"/>
            <a:ext cx="7988400" cy="29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SQL JOIN es utilizado para combinar registros de diferentes tablas. la instrucción JOIN es utilizada para combinar registros en común de una tabla con otra.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0" y="9667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Tipos de SQL JOINS</a:t>
            </a: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.</a:t>
            </a:r>
            <a:endParaRPr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16500" y="1220100"/>
            <a:ext cx="74055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eZee"/>
              <a:buChar char="●"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JOIN: retorna las filas en común de dos tablas.</a:t>
            </a:r>
            <a:endParaRPr sz="24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eZee"/>
              <a:buChar char="●"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LEFT JOIN: retorna todas las filas de la ‘tabla izquierda’, incluso si no hay filas en común con la ‘tabla derecha’</a:t>
            </a:r>
            <a:endParaRPr sz="24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eZee"/>
              <a:buChar char="●"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RIGHT JOIN: retorna todas las filas de la ‘tabla derecha, incluso si no hay filas en común con la ‘tabla izquierda’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0" y="9667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Tipos de SQL JOINS.</a:t>
            </a:r>
            <a:endParaRPr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16500" y="1220100"/>
            <a:ext cx="74055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eZee"/>
              <a:buChar char="●"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FULL JOIN: retorna todas las filas de la ‘tabla izquierda’ y la ‘tabla derecha’, incluso si no hay filas en común entre ellas.</a:t>
            </a:r>
            <a:endParaRPr sz="24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eZee"/>
              <a:buChar char="●"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SELF JOIN: usado para unir una tabla consigo misma como si de dos tablas se tratara.</a:t>
            </a:r>
            <a:endParaRPr sz="24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77" name="Google Shape;77;p16"/>
          <p:cNvCxnSpPr/>
          <p:nvPr/>
        </p:nvCxnSpPr>
        <p:spPr>
          <a:xfrm>
            <a:off x="0" y="9667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174" y="360325"/>
            <a:ext cx="5621676" cy="44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