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5/8/2015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5/8/2015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5/8/2015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5/8/2015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5/8/2015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5/8/2015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843137"/>
            <a:ext cx="7543800" cy="2593975"/>
          </a:xfrm>
        </p:spPr>
        <p:txBody>
          <a:bodyPr/>
          <a:lstStyle/>
          <a:p>
            <a:pPr algn="ctr"/>
            <a:r>
              <a:rPr lang="en-US" dirty="0" err="1" smtClean="0"/>
              <a:t>Curso</a:t>
            </a:r>
            <a:r>
              <a:rPr lang="en-US" dirty="0" smtClean="0"/>
              <a:t> de </a:t>
            </a:r>
            <a:r>
              <a:rPr lang="en-US" dirty="0" err="1" smtClean="0"/>
              <a:t>Armado</a:t>
            </a:r>
            <a:r>
              <a:rPr lang="en-US" dirty="0" smtClean="0"/>
              <a:t> y </a:t>
            </a:r>
            <a:r>
              <a:rPr lang="en-US" dirty="0" err="1" smtClean="0"/>
              <a:t>Reparación</a:t>
            </a:r>
            <a:r>
              <a:rPr lang="en-US" dirty="0" smtClean="0"/>
              <a:t> de PC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7" y="5949280"/>
            <a:ext cx="2853175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2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…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Más</a:t>
            </a:r>
            <a:r>
              <a:rPr lang="en-US" dirty="0" smtClean="0"/>
              <a:t> o </a:t>
            </a:r>
            <a:r>
              <a:rPr lang="en-US" dirty="0" err="1" smtClean="0"/>
              <a:t>menos</a:t>
            </a:r>
            <a:r>
              <a:rPr lang="en-US" dirty="0" smtClean="0"/>
              <a:t> 6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presenciales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tratar</a:t>
            </a:r>
            <a:r>
              <a:rPr lang="en-US" dirty="0" smtClean="0"/>
              <a:t>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temas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Software:</a:t>
            </a:r>
          </a:p>
          <a:p>
            <a:pPr lvl="2"/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Opertativos</a:t>
            </a:r>
            <a:r>
              <a:rPr lang="en-US" dirty="0" smtClean="0"/>
              <a:t>.</a:t>
            </a:r>
          </a:p>
          <a:p>
            <a:pPr lvl="3"/>
            <a:r>
              <a:rPr lang="en-US" dirty="0" err="1" smtClean="0"/>
              <a:t>Instalación</a:t>
            </a:r>
            <a:r>
              <a:rPr lang="en-US" dirty="0" smtClean="0"/>
              <a:t>.</a:t>
            </a:r>
          </a:p>
          <a:p>
            <a:pPr lvl="3"/>
            <a:r>
              <a:rPr lang="en-US" dirty="0" err="1" smtClean="0"/>
              <a:t>Fallas</a:t>
            </a:r>
            <a:r>
              <a:rPr lang="en-US" dirty="0" smtClean="0"/>
              <a:t> </a:t>
            </a:r>
            <a:r>
              <a:rPr lang="en-US" dirty="0" err="1" smtClean="0"/>
              <a:t>generales</a:t>
            </a:r>
            <a:r>
              <a:rPr lang="en-US" dirty="0" smtClean="0"/>
              <a:t>.</a:t>
            </a:r>
          </a:p>
          <a:p>
            <a:pPr lvl="3"/>
            <a:r>
              <a:rPr lang="en-US" dirty="0" err="1" smtClean="0"/>
              <a:t>Reparación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Herramientas</a:t>
            </a:r>
            <a:r>
              <a:rPr lang="en-US" dirty="0" smtClean="0"/>
              <a:t> de </a:t>
            </a:r>
            <a:r>
              <a:rPr lang="en-US" dirty="0" err="1" smtClean="0"/>
              <a:t>limpieza</a:t>
            </a:r>
            <a:r>
              <a:rPr lang="en-US" dirty="0" smtClean="0"/>
              <a:t> y </a:t>
            </a:r>
            <a:r>
              <a:rPr lang="en-US" dirty="0" err="1" smtClean="0"/>
              <a:t>reparación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Herramientas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recuperación</a:t>
            </a:r>
            <a:r>
              <a:rPr lang="en-US" dirty="0" smtClean="0"/>
              <a:t> de </a:t>
            </a:r>
            <a:r>
              <a:rPr lang="en-US" dirty="0" err="1" smtClean="0"/>
              <a:t>archivos</a:t>
            </a:r>
            <a:r>
              <a:rPr lang="en-US" dirty="0" smtClean="0"/>
              <a:t> y </a:t>
            </a:r>
            <a:r>
              <a:rPr lang="en-US" dirty="0" err="1" smtClean="0"/>
              <a:t>datos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PC y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fallas</a:t>
            </a:r>
            <a:r>
              <a:rPr lang="en-US" dirty="0" smtClean="0"/>
              <a:t> </a:t>
            </a:r>
            <a:r>
              <a:rPr lang="en-US" dirty="0" err="1" smtClean="0"/>
              <a:t>generales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Fuente</a:t>
            </a:r>
            <a:r>
              <a:rPr lang="en-US" dirty="0" smtClean="0"/>
              <a:t> de </a:t>
            </a:r>
            <a:r>
              <a:rPr lang="en-US" dirty="0" err="1" smtClean="0"/>
              <a:t>alimentación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Motherboard.</a:t>
            </a:r>
          </a:p>
          <a:p>
            <a:pPr lvl="2"/>
            <a:r>
              <a:rPr lang="en-US" dirty="0" err="1" smtClean="0"/>
              <a:t>Microprocesador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Memoria</a:t>
            </a:r>
            <a:r>
              <a:rPr lang="en-US" dirty="0" smtClean="0"/>
              <a:t> RAM.</a:t>
            </a:r>
          </a:p>
          <a:p>
            <a:pPr lvl="2"/>
            <a:r>
              <a:rPr lang="en-US" dirty="0" err="1" smtClean="0"/>
              <a:t>Dispositivos</a:t>
            </a:r>
            <a:r>
              <a:rPr lang="en-US" dirty="0" smtClean="0"/>
              <a:t> de </a:t>
            </a:r>
            <a:r>
              <a:rPr lang="en-US" dirty="0" err="1" smtClean="0"/>
              <a:t>almacenamiento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58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</TotalTime>
  <Words>80</Words>
  <Application>Microsoft Office PowerPoint</Application>
  <PresentationFormat>Presentación en pantalla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Adyacencia</vt:lpstr>
      <vt:lpstr>Curso de Armado y Reparación de PC</vt:lpstr>
      <vt:lpstr>El curso va a ser…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Armado y Reparación de PC</dc:title>
  <dc:creator>Luffi</dc:creator>
  <cp:lastModifiedBy>Luffi</cp:lastModifiedBy>
  <cp:revision>2</cp:revision>
  <dcterms:created xsi:type="dcterms:W3CDTF">2015-05-08T16:24:13Z</dcterms:created>
  <dcterms:modified xsi:type="dcterms:W3CDTF">2015-05-08T16:37:33Z</dcterms:modified>
</cp:coreProperties>
</file>