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1"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9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_rels/drawing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36E0E0-ED10-4F51-B3CC-A3C0DF384AB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AR"/>
        </a:p>
      </dgm:t>
    </dgm:pt>
    <dgm:pt modelId="{F6E939EB-DB71-4E12-97C6-49D7CF2A8176}">
      <dgm:prSet phldrT="[Texto]"/>
      <dgm:spPr/>
      <dgm:t>
        <a:bodyPr/>
        <a:lstStyle/>
        <a:p>
          <a:r>
            <a:rPr lang="en-US" dirty="0" err="1" smtClean="0"/>
            <a:t>Microprocesador</a:t>
          </a:r>
          <a:endParaRPr lang="es-AR" dirty="0"/>
        </a:p>
      </dgm:t>
    </dgm:pt>
    <dgm:pt modelId="{990E179D-D3F1-4963-B320-A49A924C43F2}" type="parTrans" cxnId="{D7046E38-4F4C-4369-8A6A-D1875710F0B6}">
      <dgm:prSet/>
      <dgm:spPr/>
      <dgm:t>
        <a:bodyPr/>
        <a:lstStyle/>
        <a:p>
          <a:endParaRPr lang="es-AR"/>
        </a:p>
      </dgm:t>
    </dgm:pt>
    <dgm:pt modelId="{0C7B2047-7DB4-4CED-AD48-614F8FCA8444}" type="sibTrans" cxnId="{D7046E38-4F4C-4369-8A6A-D1875710F0B6}">
      <dgm:prSet/>
      <dgm:spPr/>
      <dgm:t>
        <a:bodyPr/>
        <a:lstStyle/>
        <a:p>
          <a:endParaRPr lang="es-AR"/>
        </a:p>
      </dgm:t>
    </dgm:pt>
    <dgm:pt modelId="{6F46E1FA-5006-4CFD-B089-9901DC209ED6}">
      <dgm:prSet phldrT="[Texto]"/>
      <dgm:spPr/>
      <dgm:t>
        <a:bodyPr/>
        <a:lstStyle/>
        <a:p>
          <a:r>
            <a:rPr lang="es-AR" b="0" i="0" dirty="0" smtClean="0"/>
            <a:t>¿Qué es?</a:t>
          </a:r>
          <a:endParaRPr lang="es-AR" dirty="0"/>
        </a:p>
      </dgm:t>
    </dgm:pt>
    <dgm:pt modelId="{98A28FE0-1AE9-4081-9A80-82B7BD7641AC}" type="parTrans" cxnId="{4447B78A-47DB-4E7B-96F4-10E4AC111707}">
      <dgm:prSet/>
      <dgm:spPr/>
      <dgm:t>
        <a:bodyPr/>
        <a:lstStyle/>
        <a:p>
          <a:endParaRPr lang="es-AR"/>
        </a:p>
      </dgm:t>
    </dgm:pt>
    <dgm:pt modelId="{D58EE0DC-9194-4ACF-897A-1134919514DF}" type="sibTrans" cxnId="{4447B78A-47DB-4E7B-96F4-10E4AC111707}">
      <dgm:prSet/>
      <dgm:spPr/>
      <dgm:t>
        <a:bodyPr/>
        <a:lstStyle/>
        <a:p>
          <a:endParaRPr lang="es-AR"/>
        </a:p>
      </dgm:t>
    </dgm:pt>
    <dgm:pt modelId="{E4D08840-24A8-4DA2-A017-1A75C9158B87}">
      <dgm:prSet phldrT="[Texto]"/>
      <dgm:spPr/>
      <dgm:t>
        <a:bodyPr/>
        <a:lstStyle/>
        <a:p>
          <a:r>
            <a:rPr lang="en-US" dirty="0" err="1" smtClean="0"/>
            <a:t>Memoria</a:t>
          </a:r>
          <a:r>
            <a:rPr lang="en-US" dirty="0" smtClean="0"/>
            <a:t> RAM</a:t>
          </a:r>
          <a:endParaRPr lang="es-AR" dirty="0"/>
        </a:p>
      </dgm:t>
    </dgm:pt>
    <dgm:pt modelId="{13653E92-67EF-4D5B-A7D4-59792F20276C}" type="parTrans" cxnId="{13C7E1B5-CA58-4E7E-965C-3DE36C85E2EA}">
      <dgm:prSet/>
      <dgm:spPr/>
      <dgm:t>
        <a:bodyPr/>
        <a:lstStyle/>
        <a:p>
          <a:endParaRPr lang="es-AR"/>
        </a:p>
      </dgm:t>
    </dgm:pt>
    <dgm:pt modelId="{DD4190EE-5807-4B03-9A54-08D2EA848CE5}" type="sibTrans" cxnId="{13C7E1B5-CA58-4E7E-965C-3DE36C85E2EA}">
      <dgm:prSet/>
      <dgm:spPr/>
      <dgm:t>
        <a:bodyPr/>
        <a:lstStyle/>
        <a:p>
          <a:endParaRPr lang="es-AR"/>
        </a:p>
      </dgm:t>
    </dgm:pt>
    <dgm:pt modelId="{055F1496-40C9-4F52-8CF9-164930511A6B}">
      <dgm:prSet phldrT="[Texto]"/>
      <dgm:spPr/>
      <dgm:t>
        <a:bodyPr/>
        <a:lstStyle/>
        <a:p>
          <a:r>
            <a:rPr lang="es-AR" b="0" i="0" dirty="0" smtClean="0"/>
            <a:t>¿Qué es?</a:t>
          </a:r>
          <a:endParaRPr lang="es-AR" dirty="0"/>
        </a:p>
      </dgm:t>
    </dgm:pt>
    <dgm:pt modelId="{1F2ADF27-F94E-43B5-8BF4-3230C9B7C294}" type="parTrans" cxnId="{0AE24C85-5391-45D0-A716-20B4E3B60CE4}">
      <dgm:prSet/>
      <dgm:spPr/>
      <dgm:t>
        <a:bodyPr/>
        <a:lstStyle/>
        <a:p>
          <a:endParaRPr lang="es-AR"/>
        </a:p>
      </dgm:t>
    </dgm:pt>
    <dgm:pt modelId="{18FE2A57-9FD2-4266-8FA0-03968DDF16CE}" type="sibTrans" cxnId="{0AE24C85-5391-45D0-A716-20B4E3B60CE4}">
      <dgm:prSet/>
      <dgm:spPr/>
      <dgm:t>
        <a:bodyPr/>
        <a:lstStyle/>
        <a:p>
          <a:endParaRPr lang="es-AR"/>
        </a:p>
      </dgm:t>
    </dgm:pt>
    <dgm:pt modelId="{B64EECD6-62C9-46D6-B4C0-DE45364800D5}">
      <dgm:prSet phldrT="[Texto]"/>
      <dgm:spPr/>
      <dgm:t>
        <a:bodyPr/>
        <a:lstStyle/>
        <a:p>
          <a:r>
            <a:rPr lang="en-US" dirty="0" err="1" smtClean="0"/>
            <a:t>Tipos</a:t>
          </a:r>
          <a:endParaRPr lang="es-AR" dirty="0"/>
        </a:p>
      </dgm:t>
    </dgm:pt>
    <dgm:pt modelId="{76389BA6-EC8B-41B2-AAAC-8BACC9BE3D51}" type="parTrans" cxnId="{9D4C93E0-6144-4BA6-8421-366EFF6AC2C4}">
      <dgm:prSet/>
      <dgm:spPr/>
      <dgm:t>
        <a:bodyPr/>
        <a:lstStyle/>
        <a:p>
          <a:endParaRPr lang="es-AR"/>
        </a:p>
      </dgm:t>
    </dgm:pt>
    <dgm:pt modelId="{75CA0074-4F9B-4BDF-89BA-B2133504583C}" type="sibTrans" cxnId="{9D4C93E0-6144-4BA6-8421-366EFF6AC2C4}">
      <dgm:prSet/>
      <dgm:spPr/>
      <dgm:t>
        <a:bodyPr/>
        <a:lstStyle/>
        <a:p>
          <a:endParaRPr lang="es-AR"/>
        </a:p>
      </dgm:t>
    </dgm:pt>
    <dgm:pt modelId="{D72F2729-83F2-468D-97C5-2C723A182A09}">
      <dgm:prSet phldrT="[Texto]"/>
      <dgm:spPr/>
      <dgm:t>
        <a:bodyPr/>
        <a:lstStyle/>
        <a:p>
          <a:r>
            <a:rPr lang="en-US" dirty="0" err="1" smtClean="0"/>
            <a:t>Almacenamiento</a:t>
          </a:r>
          <a:endParaRPr lang="es-AR" dirty="0"/>
        </a:p>
      </dgm:t>
    </dgm:pt>
    <dgm:pt modelId="{4520EEDE-8B5B-40AF-8D73-8E73354360B4}" type="parTrans" cxnId="{2C17FDD2-C9AD-4366-ABCA-EDEB98AA873A}">
      <dgm:prSet/>
      <dgm:spPr/>
      <dgm:t>
        <a:bodyPr/>
        <a:lstStyle/>
        <a:p>
          <a:endParaRPr lang="es-AR"/>
        </a:p>
      </dgm:t>
    </dgm:pt>
    <dgm:pt modelId="{FA232C90-DD79-44E3-BA29-880A4FD31CF4}" type="sibTrans" cxnId="{2C17FDD2-C9AD-4366-ABCA-EDEB98AA873A}">
      <dgm:prSet/>
      <dgm:spPr/>
      <dgm:t>
        <a:bodyPr/>
        <a:lstStyle/>
        <a:p>
          <a:endParaRPr lang="es-AR"/>
        </a:p>
      </dgm:t>
    </dgm:pt>
    <dgm:pt modelId="{5E0CA048-9CB7-4EB7-8CDA-BD3643EDD631}">
      <dgm:prSet phldrT="[Texto]"/>
      <dgm:spPr/>
      <dgm:t>
        <a:bodyPr/>
        <a:lstStyle/>
        <a:p>
          <a:r>
            <a:rPr lang="en-US" dirty="0" smtClean="0"/>
            <a:t>HDD :</a:t>
          </a:r>
          <a:endParaRPr lang="es-AR" dirty="0"/>
        </a:p>
      </dgm:t>
    </dgm:pt>
    <dgm:pt modelId="{C45E0561-DAF0-4C47-A249-BF1D6D0FB1A0}" type="parTrans" cxnId="{F4F4010B-F404-4296-AB0F-4A5E30C9798F}">
      <dgm:prSet/>
      <dgm:spPr/>
      <dgm:t>
        <a:bodyPr/>
        <a:lstStyle/>
        <a:p>
          <a:endParaRPr lang="es-AR"/>
        </a:p>
      </dgm:t>
    </dgm:pt>
    <dgm:pt modelId="{6B0E9457-E907-4D61-913C-0544EBDDA2FE}" type="sibTrans" cxnId="{F4F4010B-F404-4296-AB0F-4A5E30C9798F}">
      <dgm:prSet/>
      <dgm:spPr/>
      <dgm:t>
        <a:bodyPr/>
        <a:lstStyle/>
        <a:p>
          <a:endParaRPr lang="es-AR"/>
        </a:p>
      </dgm:t>
    </dgm:pt>
    <dgm:pt modelId="{B120EE2B-0131-4F74-AAD7-241FC41FCB95}">
      <dgm:prSet phldrT="[Texto]"/>
      <dgm:spPr/>
      <dgm:t>
        <a:bodyPr/>
        <a:lstStyle/>
        <a:p>
          <a:r>
            <a:rPr lang="en-US" dirty="0" smtClean="0"/>
            <a:t>SSD:</a:t>
          </a:r>
          <a:endParaRPr lang="es-AR" dirty="0"/>
        </a:p>
      </dgm:t>
    </dgm:pt>
    <dgm:pt modelId="{0D7EEC7F-A96A-4CAF-B5B5-DE73EEBE2EA5}" type="parTrans" cxnId="{7EECE43A-BA6B-4641-A549-E48AE6148D66}">
      <dgm:prSet/>
      <dgm:spPr/>
      <dgm:t>
        <a:bodyPr/>
        <a:lstStyle/>
        <a:p>
          <a:endParaRPr lang="es-AR"/>
        </a:p>
      </dgm:t>
    </dgm:pt>
    <dgm:pt modelId="{74ED02C7-1FD4-4F5A-815C-429D9C983B99}" type="sibTrans" cxnId="{7EECE43A-BA6B-4641-A549-E48AE6148D66}">
      <dgm:prSet/>
      <dgm:spPr/>
      <dgm:t>
        <a:bodyPr/>
        <a:lstStyle/>
        <a:p>
          <a:endParaRPr lang="es-AR"/>
        </a:p>
      </dgm:t>
    </dgm:pt>
    <dgm:pt modelId="{60828F49-DCC5-412F-BF36-0AF5D6D34E38}">
      <dgm:prSet phldrT="[Texto]"/>
      <dgm:spPr/>
      <dgm:t>
        <a:bodyPr/>
        <a:lstStyle/>
        <a:p>
          <a:r>
            <a:rPr lang="en-US" dirty="0" err="1" smtClean="0"/>
            <a:t>Fallas</a:t>
          </a:r>
          <a:endParaRPr lang="es-AR" dirty="0"/>
        </a:p>
      </dgm:t>
    </dgm:pt>
    <dgm:pt modelId="{712B7B80-3383-46C3-BC5A-1E5EAB3E6190}" type="parTrans" cxnId="{4B01DBFD-A7CF-4A61-A558-F358D97022C2}">
      <dgm:prSet/>
      <dgm:spPr/>
      <dgm:t>
        <a:bodyPr/>
        <a:lstStyle/>
        <a:p>
          <a:endParaRPr lang="es-AR"/>
        </a:p>
      </dgm:t>
    </dgm:pt>
    <dgm:pt modelId="{5224D241-51C8-4388-9BF7-3A2D71345293}" type="sibTrans" cxnId="{4B01DBFD-A7CF-4A61-A558-F358D97022C2}">
      <dgm:prSet/>
      <dgm:spPr/>
      <dgm:t>
        <a:bodyPr/>
        <a:lstStyle/>
        <a:p>
          <a:endParaRPr lang="es-AR"/>
        </a:p>
      </dgm:t>
    </dgm:pt>
    <dgm:pt modelId="{3088C0EE-1155-4788-920E-E066F1129E75}">
      <dgm:prSet phldrT="[Texto]"/>
      <dgm:spPr/>
      <dgm:t>
        <a:bodyPr/>
        <a:lstStyle/>
        <a:p>
          <a:r>
            <a:rPr lang="en-US" dirty="0" err="1" smtClean="0"/>
            <a:t>Herramientas</a:t>
          </a:r>
          <a:endParaRPr lang="es-AR" dirty="0"/>
        </a:p>
      </dgm:t>
    </dgm:pt>
    <dgm:pt modelId="{8D5AB651-7C7B-4275-A08F-8FC0787C29B8}" type="parTrans" cxnId="{AAAB9C97-2CA8-42F6-8E84-9F77AF348422}">
      <dgm:prSet/>
      <dgm:spPr/>
      <dgm:t>
        <a:bodyPr/>
        <a:lstStyle/>
        <a:p>
          <a:endParaRPr lang="es-AR"/>
        </a:p>
      </dgm:t>
    </dgm:pt>
    <dgm:pt modelId="{816DC506-47B5-4C81-A33F-30B9E8DA9472}" type="sibTrans" cxnId="{AAAB9C97-2CA8-42F6-8E84-9F77AF348422}">
      <dgm:prSet/>
      <dgm:spPr/>
      <dgm:t>
        <a:bodyPr/>
        <a:lstStyle/>
        <a:p>
          <a:endParaRPr lang="es-AR"/>
        </a:p>
      </dgm:t>
    </dgm:pt>
    <dgm:pt modelId="{B89DD935-D740-4713-9552-1BEB1C00CA4E}">
      <dgm:prSet phldrT="[Texto]"/>
      <dgm:spPr/>
      <dgm:t>
        <a:bodyPr/>
        <a:lstStyle/>
        <a:p>
          <a:r>
            <a:rPr lang="en-US" dirty="0" err="1" smtClean="0"/>
            <a:t>Funcionamiento</a:t>
          </a:r>
          <a:endParaRPr lang="es-AR" dirty="0"/>
        </a:p>
      </dgm:t>
    </dgm:pt>
    <dgm:pt modelId="{F8CD6978-798C-43F8-BD47-C9C884749113}" type="parTrans" cxnId="{F7E9B941-9BDC-4557-AA2E-A70A2B6B2276}">
      <dgm:prSet/>
      <dgm:spPr/>
      <dgm:t>
        <a:bodyPr/>
        <a:lstStyle/>
        <a:p>
          <a:endParaRPr lang="es-AR"/>
        </a:p>
      </dgm:t>
    </dgm:pt>
    <dgm:pt modelId="{85BCFBDB-6471-4C37-8C7D-5FD05D2470E0}" type="sibTrans" cxnId="{F7E9B941-9BDC-4557-AA2E-A70A2B6B2276}">
      <dgm:prSet/>
      <dgm:spPr/>
      <dgm:t>
        <a:bodyPr/>
        <a:lstStyle/>
        <a:p>
          <a:endParaRPr lang="es-AR"/>
        </a:p>
      </dgm:t>
    </dgm:pt>
    <dgm:pt modelId="{2130FE2A-5B5F-4256-93CB-5F812BEB7710}">
      <dgm:prSet phldrT="[Texto]"/>
      <dgm:spPr/>
      <dgm:t>
        <a:bodyPr/>
        <a:lstStyle/>
        <a:p>
          <a:r>
            <a:rPr lang="en-US" dirty="0" err="1" smtClean="0"/>
            <a:t>Arquitectura</a:t>
          </a:r>
          <a:endParaRPr lang="es-AR" dirty="0"/>
        </a:p>
      </dgm:t>
    </dgm:pt>
    <dgm:pt modelId="{BAA23F37-9DE0-4057-9A2B-842A336A6038}" type="parTrans" cxnId="{7B51E742-EBB5-4816-9B2F-44FC36F048AE}">
      <dgm:prSet/>
      <dgm:spPr/>
      <dgm:t>
        <a:bodyPr/>
        <a:lstStyle/>
        <a:p>
          <a:endParaRPr lang="es-AR"/>
        </a:p>
      </dgm:t>
    </dgm:pt>
    <dgm:pt modelId="{13D72139-E5CD-40B0-B58C-CC5E88902F3D}" type="sibTrans" cxnId="{7B51E742-EBB5-4816-9B2F-44FC36F048AE}">
      <dgm:prSet/>
      <dgm:spPr/>
      <dgm:t>
        <a:bodyPr/>
        <a:lstStyle/>
        <a:p>
          <a:endParaRPr lang="es-AR"/>
        </a:p>
      </dgm:t>
    </dgm:pt>
    <dgm:pt modelId="{7771D51B-5D8B-4A12-A53B-7104A684A255}">
      <dgm:prSet phldrT="[Texto]"/>
      <dgm:spPr/>
      <dgm:t>
        <a:bodyPr/>
        <a:lstStyle/>
        <a:p>
          <a:r>
            <a:rPr lang="en-US" dirty="0" err="1" smtClean="0"/>
            <a:t>Disipación</a:t>
          </a:r>
          <a:r>
            <a:rPr lang="en-US" dirty="0" smtClean="0"/>
            <a:t> del </a:t>
          </a:r>
          <a:r>
            <a:rPr lang="en-US" dirty="0" err="1" smtClean="0"/>
            <a:t>calor</a:t>
          </a:r>
          <a:endParaRPr lang="es-AR" dirty="0"/>
        </a:p>
      </dgm:t>
    </dgm:pt>
    <dgm:pt modelId="{813E5B89-7486-479D-92BC-87CC372C251D}" type="parTrans" cxnId="{7911A396-4EFA-4F77-A141-940B6F154EB5}">
      <dgm:prSet/>
      <dgm:spPr/>
      <dgm:t>
        <a:bodyPr/>
        <a:lstStyle/>
        <a:p>
          <a:endParaRPr lang="es-AR"/>
        </a:p>
      </dgm:t>
    </dgm:pt>
    <dgm:pt modelId="{6E1469F0-34B1-4AFF-A236-EDCFC27D6E64}" type="sibTrans" cxnId="{7911A396-4EFA-4F77-A141-940B6F154EB5}">
      <dgm:prSet/>
      <dgm:spPr/>
      <dgm:t>
        <a:bodyPr/>
        <a:lstStyle/>
        <a:p>
          <a:endParaRPr lang="es-AR"/>
        </a:p>
      </dgm:t>
    </dgm:pt>
    <dgm:pt modelId="{9B5E9C03-08F2-4FD8-97E5-30E41B5378DE}">
      <dgm:prSet phldrT="[Texto]"/>
      <dgm:spPr/>
      <dgm:t>
        <a:bodyPr/>
        <a:lstStyle/>
        <a:p>
          <a:r>
            <a:rPr lang="en-US" dirty="0" err="1" smtClean="0"/>
            <a:t>Estructura</a:t>
          </a:r>
          <a:r>
            <a:rPr lang="en-US" dirty="0" smtClean="0"/>
            <a:t> </a:t>
          </a:r>
          <a:r>
            <a:rPr lang="en-US" dirty="0" err="1" smtClean="0"/>
            <a:t>Logica</a:t>
          </a:r>
          <a:endParaRPr lang="es-AR" dirty="0"/>
        </a:p>
      </dgm:t>
    </dgm:pt>
    <dgm:pt modelId="{51C4627C-FCC4-41D8-AFE6-70B11ED82A81}" type="parTrans" cxnId="{10FDFFAC-E1ED-4372-A77C-673A46512963}">
      <dgm:prSet/>
      <dgm:spPr/>
      <dgm:t>
        <a:bodyPr/>
        <a:lstStyle/>
        <a:p>
          <a:endParaRPr lang="es-AR"/>
        </a:p>
      </dgm:t>
    </dgm:pt>
    <dgm:pt modelId="{01F9A5F2-F60A-4B27-8869-C3D0E699AEAF}" type="sibTrans" cxnId="{10FDFFAC-E1ED-4372-A77C-673A46512963}">
      <dgm:prSet/>
      <dgm:spPr/>
      <dgm:t>
        <a:bodyPr/>
        <a:lstStyle/>
        <a:p>
          <a:endParaRPr lang="es-AR"/>
        </a:p>
      </dgm:t>
    </dgm:pt>
    <dgm:pt modelId="{63177E59-4A47-4F4B-8095-657F8CC475DA}">
      <dgm:prSet phldrT="[Texto]"/>
      <dgm:spPr/>
      <dgm:t>
        <a:bodyPr/>
        <a:lstStyle/>
        <a:p>
          <a:r>
            <a:rPr lang="en-US" dirty="0" smtClean="0"/>
            <a:t>Forma </a:t>
          </a:r>
          <a:r>
            <a:rPr lang="en-US" dirty="0" err="1" smtClean="0"/>
            <a:t>Fisica</a:t>
          </a:r>
          <a:endParaRPr lang="es-AR" dirty="0"/>
        </a:p>
      </dgm:t>
    </dgm:pt>
    <dgm:pt modelId="{FF7AAB00-888B-41A8-9D00-6BF5657462A9}" type="parTrans" cxnId="{6F49D581-B520-4621-BB86-4871F5459DD1}">
      <dgm:prSet/>
      <dgm:spPr/>
      <dgm:t>
        <a:bodyPr/>
        <a:lstStyle/>
        <a:p>
          <a:endParaRPr lang="es-AR"/>
        </a:p>
      </dgm:t>
    </dgm:pt>
    <dgm:pt modelId="{BB1D423E-7A07-4BEE-BF23-A0A8204A0EE6}" type="sibTrans" cxnId="{6F49D581-B520-4621-BB86-4871F5459DD1}">
      <dgm:prSet/>
      <dgm:spPr/>
      <dgm:t>
        <a:bodyPr/>
        <a:lstStyle/>
        <a:p>
          <a:endParaRPr lang="es-AR"/>
        </a:p>
      </dgm:t>
    </dgm:pt>
    <dgm:pt modelId="{49B7B8D8-57D0-4746-841D-9B3F82B0E68F}">
      <dgm:prSet phldrT="[Texto]"/>
      <dgm:spPr/>
      <dgm:t>
        <a:bodyPr/>
        <a:lstStyle/>
        <a:p>
          <a:r>
            <a:rPr lang="en-US" dirty="0" err="1" smtClean="0"/>
            <a:t>Caracteristicas</a:t>
          </a:r>
          <a:endParaRPr lang="es-AR" dirty="0"/>
        </a:p>
      </dgm:t>
    </dgm:pt>
    <dgm:pt modelId="{A358FEA3-54A9-4C27-A88C-5A5C60DC140D}" type="parTrans" cxnId="{6BE2D735-921A-47E2-891D-A2CE5F020265}">
      <dgm:prSet/>
      <dgm:spPr/>
      <dgm:t>
        <a:bodyPr/>
        <a:lstStyle/>
        <a:p>
          <a:endParaRPr lang="es-AR"/>
        </a:p>
      </dgm:t>
    </dgm:pt>
    <dgm:pt modelId="{7DE6100E-6BD2-4361-915E-154F7CEA2193}" type="sibTrans" cxnId="{6BE2D735-921A-47E2-891D-A2CE5F020265}">
      <dgm:prSet/>
      <dgm:spPr/>
      <dgm:t>
        <a:bodyPr/>
        <a:lstStyle/>
        <a:p>
          <a:endParaRPr lang="es-AR"/>
        </a:p>
      </dgm:t>
    </dgm:pt>
    <dgm:pt modelId="{9DB4D6E0-C807-4E2F-B0BD-A08858BA958A}">
      <dgm:prSet phldrT="[Texto]"/>
      <dgm:spPr/>
      <dgm:t>
        <a:bodyPr/>
        <a:lstStyle/>
        <a:p>
          <a:r>
            <a:rPr lang="en-US" dirty="0" err="1" smtClean="0"/>
            <a:t>Conexionado</a:t>
          </a:r>
          <a:endParaRPr lang="es-AR" dirty="0"/>
        </a:p>
      </dgm:t>
    </dgm:pt>
    <dgm:pt modelId="{79B28B1E-144A-4886-B551-02C290EDC1B2}" type="parTrans" cxnId="{06A16179-DF76-41FC-8FF9-8D6969E35722}">
      <dgm:prSet/>
      <dgm:spPr/>
      <dgm:t>
        <a:bodyPr/>
        <a:lstStyle/>
        <a:p>
          <a:endParaRPr lang="es-AR"/>
        </a:p>
      </dgm:t>
    </dgm:pt>
    <dgm:pt modelId="{9E07AFB1-8C5B-4C73-9BB9-07F94105E295}" type="sibTrans" cxnId="{06A16179-DF76-41FC-8FF9-8D6969E35722}">
      <dgm:prSet/>
      <dgm:spPr/>
      <dgm:t>
        <a:bodyPr/>
        <a:lstStyle/>
        <a:p>
          <a:endParaRPr lang="es-AR"/>
        </a:p>
      </dgm:t>
    </dgm:pt>
    <dgm:pt modelId="{52D393A4-E37C-4C70-A658-DC8976D597FE}">
      <dgm:prSet phldrT="[Texto]"/>
      <dgm:spPr/>
      <dgm:t>
        <a:bodyPr/>
        <a:lstStyle/>
        <a:p>
          <a:r>
            <a:rPr lang="en-US" dirty="0" err="1" smtClean="0"/>
            <a:t>Funcionamiento</a:t>
          </a:r>
          <a:endParaRPr lang="es-AR" dirty="0"/>
        </a:p>
      </dgm:t>
    </dgm:pt>
    <dgm:pt modelId="{5456CBC9-FC2E-4817-8B09-D041B5145F97}" type="parTrans" cxnId="{85BBD2DB-8B92-4E6E-BD41-EBB422CD47AC}">
      <dgm:prSet/>
      <dgm:spPr/>
      <dgm:t>
        <a:bodyPr/>
        <a:lstStyle/>
        <a:p>
          <a:endParaRPr lang="es-AR"/>
        </a:p>
      </dgm:t>
    </dgm:pt>
    <dgm:pt modelId="{FC181808-8383-454D-B8F2-3214A8804454}" type="sibTrans" cxnId="{85BBD2DB-8B92-4E6E-BD41-EBB422CD47AC}">
      <dgm:prSet/>
      <dgm:spPr/>
      <dgm:t>
        <a:bodyPr/>
        <a:lstStyle/>
        <a:p>
          <a:endParaRPr lang="es-AR"/>
        </a:p>
      </dgm:t>
    </dgm:pt>
    <dgm:pt modelId="{9142586A-1F89-477A-818E-352F9AF49297}">
      <dgm:prSet phldrT="[Texto]"/>
      <dgm:spPr/>
      <dgm:t>
        <a:bodyPr/>
        <a:lstStyle/>
        <a:p>
          <a:r>
            <a:rPr lang="en-US" dirty="0" err="1" smtClean="0"/>
            <a:t>Ventajas</a:t>
          </a:r>
          <a:r>
            <a:rPr lang="en-US" dirty="0" smtClean="0"/>
            <a:t> y </a:t>
          </a:r>
          <a:r>
            <a:rPr lang="en-US" dirty="0" err="1" smtClean="0"/>
            <a:t>Desventajas</a:t>
          </a:r>
          <a:endParaRPr lang="es-AR" dirty="0"/>
        </a:p>
      </dgm:t>
    </dgm:pt>
    <dgm:pt modelId="{BE9DFEC1-7916-4FF6-8CC0-ACC90927C72F}" type="parTrans" cxnId="{B46CAE11-1C71-4CEB-8110-4D924C78757C}">
      <dgm:prSet/>
      <dgm:spPr/>
      <dgm:t>
        <a:bodyPr/>
        <a:lstStyle/>
        <a:p>
          <a:endParaRPr lang="es-AR"/>
        </a:p>
      </dgm:t>
    </dgm:pt>
    <dgm:pt modelId="{04EDAC2F-AAFD-4D15-9E8A-E0CC389E9910}" type="sibTrans" cxnId="{B46CAE11-1C71-4CEB-8110-4D924C78757C}">
      <dgm:prSet/>
      <dgm:spPr/>
      <dgm:t>
        <a:bodyPr/>
        <a:lstStyle/>
        <a:p>
          <a:endParaRPr lang="es-AR"/>
        </a:p>
      </dgm:t>
    </dgm:pt>
    <dgm:pt modelId="{E751C742-4625-421A-ABC9-A8E32BA28576}">
      <dgm:prSet phldrT="[Texto]"/>
      <dgm:spPr/>
      <dgm:t>
        <a:bodyPr/>
        <a:lstStyle/>
        <a:p>
          <a:r>
            <a:rPr lang="en-US" dirty="0" err="1" smtClean="0"/>
            <a:t>Conexiones</a:t>
          </a:r>
          <a:endParaRPr lang="es-AR" dirty="0"/>
        </a:p>
      </dgm:t>
    </dgm:pt>
    <dgm:pt modelId="{EB51ADBC-A2C6-4515-8BDE-47B42487B7BA}" type="parTrans" cxnId="{0EA96D24-F5E2-414D-896B-AA9F67E3CB17}">
      <dgm:prSet/>
      <dgm:spPr/>
    </dgm:pt>
    <dgm:pt modelId="{7F08A873-2974-4F4A-9EE0-FA0BC9A2CF26}" type="sibTrans" cxnId="{0EA96D24-F5E2-414D-896B-AA9F67E3CB17}">
      <dgm:prSet/>
      <dgm:spPr/>
    </dgm:pt>
    <dgm:pt modelId="{F1ABBA2F-2563-4768-913C-199FAC0B1FF9}" type="pres">
      <dgm:prSet presAssocID="{EA36E0E0-ED10-4F51-B3CC-A3C0DF384AB3}" presName="Name0" presStyleCnt="0">
        <dgm:presLayoutVars>
          <dgm:dir/>
          <dgm:animLvl val="lvl"/>
          <dgm:resizeHandles val="exact"/>
        </dgm:presLayoutVars>
      </dgm:prSet>
      <dgm:spPr/>
      <dgm:t>
        <a:bodyPr/>
        <a:lstStyle/>
        <a:p>
          <a:endParaRPr lang="es-AR"/>
        </a:p>
      </dgm:t>
    </dgm:pt>
    <dgm:pt modelId="{33F88C9B-1B5D-4992-8BC5-AF0DEC41EBBF}" type="pres">
      <dgm:prSet presAssocID="{F6E939EB-DB71-4E12-97C6-49D7CF2A8176}" presName="composite" presStyleCnt="0"/>
      <dgm:spPr/>
    </dgm:pt>
    <dgm:pt modelId="{321368F7-4FB4-4EEB-B09E-7AA2281736E1}" type="pres">
      <dgm:prSet presAssocID="{F6E939EB-DB71-4E12-97C6-49D7CF2A8176}" presName="parTx" presStyleLbl="alignNode1" presStyleIdx="0" presStyleCnt="3">
        <dgm:presLayoutVars>
          <dgm:chMax val="0"/>
          <dgm:chPref val="0"/>
          <dgm:bulletEnabled val="1"/>
        </dgm:presLayoutVars>
      </dgm:prSet>
      <dgm:spPr/>
      <dgm:t>
        <a:bodyPr/>
        <a:lstStyle/>
        <a:p>
          <a:endParaRPr lang="es-AR"/>
        </a:p>
      </dgm:t>
    </dgm:pt>
    <dgm:pt modelId="{960B7DF8-6B79-40B9-8096-3C74957BAF56}" type="pres">
      <dgm:prSet presAssocID="{F6E939EB-DB71-4E12-97C6-49D7CF2A8176}" presName="desTx" presStyleLbl="alignAccFollowNode1" presStyleIdx="0" presStyleCnt="3">
        <dgm:presLayoutVars>
          <dgm:bulletEnabled val="1"/>
        </dgm:presLayoutVars>
      </dgm:prSet>
      <dgm:spPr/>
      <dgm:t>
        <a:bodyPr/>
        <a:lstStyle/>
        <a:p>
          <a:endParaRPr lang="es-AR"/>
        </a:p>
      </dgm:t>
    </dgm:pt>
    <dgm:pt modelId="{36E4F1B6-7AA6-4BA0-939A-6CAE9D1B2806}" type="pres">
      <dgm:prSet presAssocID="{0C7B2047-7DB4-4CED-AD48-614F8FCA8444}" presName="space" presStyleCnt="0"/>
      <dgm:spPr/>
    </dgm:pt>
    <dgm:pt modelId="{AD063844-FCAC-4C90-9A1F-72A53BA76A3E}" type="pres">
      <dgm:prSet presAssocID="{E4D08840-24A8-4DA2-A017-1A75C9158B87}" presName="composite" presStyleCnt="0"/>
      <dgm:spPr/>
    </dgm:pt>
    <dgm:pt modelId="{D8A5A681-1CF2-4C73-B9B0-6AB7A464DB2C}" type="pres">
      <dgm:prSet presAssocID="{E4D08840-24A8-4DA2-A017-1A75C9158B87}" presName="parTx" presStyleLbl="alignNode1" presStyleIdx="1" presStyleCnt="3">
        <dgm:presLayoutVars>
          <dgm:chMax val="0"/>
          <dgm:chPref val="0"/>
          <dgm:bulletEnabled val="1"/>
        </dgm:presLayoutVars>
      </dgm:prSet>
      <dgm:spPr/>
      <dgm:t>
        <a:bodyPr/>
        <a:lstStyle/>
        <a:p>
          <a:endParaRPr lang="es-AR"/>
        </a:p>
      </dgm:t>
    </dgm:pt>
    <dgm:pt modelId="{F9E4B44F-D917-4A3D-A4DD-950370AF9F30}" type="pres">
      <dgm:prSet presAssocID="{E4D08840-24A8-4DA2-A017-1A75C9158B87}" presName="desTx" presStyleLbl="alignAccFollowNode1" presStyleIdx="1" presStyleCnt="3">
        <dgm:presLayoutVars>
          <dgm:bulletEnabled val="1"/>
        </dgm:presLayoutVars>
      </dgm:prSet>
      <dgm:spPr/>
      <dgm:t>
        <a:bodyPr/>
        <a:lstStyle/>
        <a:p>
          <a:endParaRPr lang="es-AR"/>
        </a:p>
      </dgm:t>
    </dgm:pt>
    <dgm:pt modelId="{CE7E1469-3D85-4E34-81EE-996733165130}" type="pres">
      <dgm:prSet presAssocID="{DD4190EE-5807-4B03-9A54-08D2EA848CE5}" presName="space" presStyleCnt="0"/>
      <dgm:spPr/>
    </dgm:pt>
    <dgm:pt modelId="{ABC80FFB-5893-4DDB-9A40-1ECF1ED45A75}" type="pres">
      <dgm:prSet presAssocID="{D72F2729-83F2-468D-97C5-2C723A182A09}" presName="composite" presStyleCnt="0"/>
      <dgm:spPr/>
    </dgm:pt>
    <dgm:pt modelId="{EF1D96B1-4E76-4A55-A723-200403CAAB6A}" type="pres">
      <dgm:prSet presAssocID="{D72F2729-83F2-468D-97C5-2C723A182A09}" presName="parTx" presStyleLbl="alignNode1" presStyleIdx="2" presStyleCnt="3">
        <dgm:presLayoutVars>
          <dgm:chMax val="0"/>
          <dgm:chPref val="0"/>
          <dgm:bulletEnabled val="1"/>
        </dgm:presLayoutVars>
      </dgm:prSet>
      <dgm:spPr/>
      <dgm:t>
        <a:bodyPr/>
        <a:lstStyle/>
        <a:p>
          <a:endParaRPr lang="es-AR"/>
        </a:p>
      </dgm:t>
    </dgm:pt>
    <dgm:pt modelId="{EBC18B14-3074-4903-888A-366E6BFE5C30}" type="pres">
      <dgm:prSet presAssocID="{D72F2729-83F2-468D-97C5-2C723A182A09}" presName="desTx" presStyleLbl="alignAccFollowNode1" presStyleIdx="2" presStyleCnt="3">
        <dgm:presLayoutVars>
          <dgm:bulletEnabled val="1"/>
        </dgm:presLayoutVars>
      </dgm:prSet>
      <dgm:spPr/>
      <dgm:t>
        <a:bodyPr/>
        <a:lstStyle/>
        <a:p>
          <a:endParaRPr lang="es-AR"/>
        </a:p>
      </dgm:t>
    </dgm:pt>
  </dgm:ptLst>
  <dgm:cxnLst>
    <dgm:cxn modelId="{A8A3B6BC-9EE0-4F1F-86C6-268F75B3D5DC}" type="presOf" srcId="{5E0CA048-9CB7-4EB7-8CDA-BD3643EDD631}" destId="{EBC18B14-3074-4903-888A-366E6BFE5C30}" srcOrd="0" destOrd="0" presId="urn:microsoft.com/office/officeart/2005/8/layout/hList1"/>
    <dgm:cxn modelId="{2C17FDD2-C9AD-4366-ABCA-EDEB98AA873A}" srcId="{EA36E0E0-ED10-4F51-B3CC-A3C0DF384AB3}" destId="{D72F2729-83F2-468D-97C5-2C723A182A09}" srcOrd="2" destOrd="0" parTransId="{4520EEDE-8B5B-40AF-8D73-8E73354360B4}" sibTransId="{FA232C90-DD79-44E3-BA29-880A4FD31CF4}"/>
    <dgm:cxn modelId="{0EA96D24-F5E2-414D-896B-AA9F67E3CB17}" srcId="{F6E939EB-DB71-4E12-97C6-49D7CF2A8176}" destId="{E751C742-4625-421A-ABC9-A8E32BA28576}" srcOrd="3" destOrd="0" parTransId="{EB51ADBC-A2C6-4515-8BDE-47B42487B7BA}" sibTransId="{7F08A873-2974-4F4A-9EE0-FA0BC9A2CF26}"/>
    <dgm:cxn modelId="{A533F69B-32CB-4285-9F15-C4AB987D353A}" type="presOf" srcId="{63177E59-4A47-4F4B-8095-657F8CC475DA}" destId="{EBC18B14-3074-4903-888A-366E6BFE5C30}" srcOrd="0" destOrd="2" presId="urn:microsoft.com/office/officeart/2005/8/layout/hList1"/>
    <dgm:cxn modelId="{06A16179-DF76-41FC-8FF9-8D6969E35722}" srcId="{5E0CA048-9CB7-4EB7-8CDA-BD3643EDD631}" destId="{9DB4D6E0-C807-4E2F-B0BD-A08858BA958A}" srcOrd="3" destOrd="0" parTransId="{79B28B1E-144A-4886-B551-02C290EDC1B2}" sibTransId="{9E07AFB1-8C5B-4C73-9BB9-07F94105E295}"/>
    <dgm:cxn modelId="{CC95BB8C-E306-4EA4-B857-57B8F2FDA7DA}" type="presOf" srcId="{9B5E9C03-08F2-4FD8-97E5-30E41B5378DE}" destId="{EBC18B14-3074-4903-888A-366E6BFE5C30}" srcOrd="0" destOrd="1" presId="urn:microsoft.com/office/officeart/2005/8/layout/hList1"/>
    <dgm:cxn modelId="{D7046E38-4F4C-4369-8A6A-D1875710F0B6}" srcId="{EA36E0E0-ED10-4F51-B3CC-A3C0DF384AB3}" destId="{F6E939EB-DB71-4E12-97C6-49D7CF2A8176}" srcOrd="0" destOrd="0" parTransId="{990E179D-D3F1-4963-B320-A49A924C43F2}" sibTransId="{0C7B2047-7DB4-4CED-AD48-614F8FCA8444}"/>
    <dgm:cxn modelId="{B46CAE11-1C71-4CEB-8110-4D924C78757C}" srcId="{B120EE2B-0131-4F74-AAD7-241FC41FCB95}" destId="{9142586A-1F89-477A-818E-352F9AF49297}" srcOrd="1" destOrd="0" parTransId="{BE9DFEC1-7916-4FF6-8CC0-ACC90927C72F}" sibTransId="{04EDAC2F-AAFD-4D15-9E8A-E0CC389E9910}"/>
    <dgm:cxn modelId="{5ECDEEC0-3FC5-4423-9DF4-693EF04A5F87}" type="presOf" srcId="{F6E939EB-DB71-4E12-97C6-49D7CF2A8176}" destId="{321368F7-4FB4-4EEB-B09E-7AA2281736E1}" srcOrd="0" destOrd="0" presId="urn:microsoft.com/office/officeart/2005/8/layout/hList1"/>
    <dgm:cxn modelId="{8F3C2FF8-3745-43C3-9D46-345DE6136A18}" type="presOf" srcId="{EA36E0E0-ED10-4F51-B3CC-A3C0DF384AB3}" destId="{F1ABBA2F-2563-4768-913C-199FAC0B1FF9}" srcOrd="0" destOrd="0" presId="urn:microsoft.com/office/officeart/2005/8/layout/hList1"/>
    <dgm:cxn modelId="{219A8D68-ACAD-4B7D-B64E-C2B42199B163}" type="presOf" srcId="{60828F49-DCC5-412F-BF36-0AF5D6D34E38}" destId="{F9E4B44F-D917-4A3D-A4DD-950370AF9F30}" srcOrd="0" destOrd="2" presId="urn:microsoft.com/office/officeart/2005/8/layout/hList1"/>
    <dgm:cxn modelId="{4447B78A-47DB-4E7B-96F4-10E4AC111707}" srcId="{F6E939EB-DB71-4E12-97C6-49D7CF2A8176}" destId="{6F46E1FA-5006-4CFD-B089-9901DC209ED6}" srcOrd="0" destOrd="0" parTransId="{98A28FE0-1AE9-4081-9A80-82B7BD7641AC}" sibTransId="{D58EE0DC-9194-4ACF-897A-1134919514DF}"/>
    <dgm:cxn modelId="{D57807D6-E3AE-4B30-B623-346766B8F449}" type="presOf" srcId="{E4D08840-24A8-4DA2-A017-1A75C9158B87}" destId="{D8A5A681-1CF2-4C73-B9B0-6AB7A464DB2C}" srcOrd="0" destOrd="0" presId="urn:microsoft.com/office/officeart/2005/8/layout/hList1"/>
    <dgm:cxn modelId="{976717C1-1FB9-4B40-90DB-CEC072F80DAE}" type="presOf" srcId="{9142586A-1F89-477A-818E-352F9AF49297}" destId="{EBC18B14-3074-4903-888A-366E6BFE5C30}" srcOrd="0" destOrd="7" presId="urn:microsoft.com/office/officeart/2005/8/layout/hList1"/>
    <dgm:cxn modelId="{1FEA57B0-44C6-4942-9A57-FC9F77BA4366}" type="presOf" srcId="{49B7B8D8-57D0-4746-841D-9B3F82B0E68F}" destId="{EBC18B14-3074-4903-888A-366E6BFE5C30}" srcOrd="0" destOrd="3" presId="urn:microsoft.com/office/officeart/2005/8/layout/hList1"/>
    <dgm:cxn modelId="{F4F4010B-F404-4296-AB0F-4A5E30C9798F}" srcId="{D72F2729-83F2-468D-97C5-2C723A182A09}" destId="{5E0CA048-9CB7-4EB7-8CDA-BD3643EDD631}" srcOrd="0" destOrd="0" parTransId="{C45E0561-DAF0-4C47-A249-BF1D6D0FB1A0}" sibTransId="{6B0E9457-E907-4D61-913C-0544EBDDA2FE}"/>
    <dgm:cxn modelId="{7911A396-4EFA-4F77-A141-940B6F154EB5}" srcId="{F6E939EB-DB71-4E12-97C6-49D7CF2A8176}" destId="{7771D51B-5D8B-4A12-A53B-7104A684A255}" srcOrd="4" destOrd="0" parTransId="{813E5B89-7486-479D-92BC-87CC372C251D}" sibTransId="{6E1469F0-34B1-4AFF-A236-EDCFC27D6E64}"/>
    <dgm:cxn modelId="{9DC7E3EA-496D-4821-B622-4C070E230B94}" type="presOf" srcId="{3088C0EE-1155-4788-920E-E066F1129E75}" destId="{F9E4B44F-D917-4A3D-A4DD-950370AF9F30}" srcOrd="0" destOrd="3" presId="urn:microsoft.com/office/officeart/2005/8/layout/hList1"/>
    <dgm:cxn modelId="{01355BE8-E9AC-4D56-BDC9-144281419E99}" type="presOf" srcId="{E751C742-4625-421A-ABC9-A8E32BA28576}" destId="{960B7DF8-6B79-40B9-8096-3C74957BAF56}" srcOrd="0" destOrd="3" presId="urn:microsoft.com/office/officeart/2005/8/layout/hList1"/>
    <dgm:cxn modelId="{B7C9D687-4DE4-484B-A36C-791A53954C7A}" type="presOf" srcId="{52D393A4-E37C-4C70-A658-DC8976D597FE}" destId="{EBC18B14-3074-4903-888A-366E6BFE5C30}" srcOrd="0" destOrd="6" presId="urn:microsoft.com/office/officeart/2005/8/layout/hList1"/>
    <dgm:cxn modelId="{4B01DBFD-A7CF-4A61-A558-F358D97022C2}" srcId="{E4D08840-24A8-4DA2-A017-1A75C9158B87}" destId="{60828F49-DCC5-412F-BF36-0AF5D6D34E38}" srcOrd="2" destOrd="0" parTransId="{712B7B80-3383-46C3-BC5A-1E5EAB3E6190}" sibTransId="{5224D241-51C8-4388-9BF7-3A2D71345293}"/>
    <dgm:cxn modelId="{A8922887-0037-45A8-B7EA-816D7B705894}" type="presOf" srcId="{D72F2729-83F2-468D-97C5-2C723A182A09}" destId="{EF1D96B1-4E76-4A55-A723-200403CAAB6A}" srcOrd="0" destOrd="0" presId="urn:microsoft.com/office/officeart/2005/8/layout/hList1"/>
    <dgm:cxn modelId="{6F49D581-B520-4621-BB86-4871F5459DD1}" srcId="{5E0CA048-9CB7-4EB7-8CDA-BD3643EDD631}" destId="{63177E59-4A47-4F4B-8095-657F8CC475DA}" srcOrd="1" destOrd="0" parTransId="{FF7AAB00-888B-41A8-9D00-6BF5657462A9}" sibTransId="{BB1D423E-7A07-4BEE-BF23-A0A8204A0EE6}"/>
    <dgm:cxn modelId="{F7E9B941-9BDC-4557-AA2E-A70A2B6B2276}" srcId="{F6E939EB-DB71-4E12-97C6-49D7CF2A8176}" destId="{B89DD935-D740-4713-9552-1BEB1C00CA4E}" srcOrd="1" destOrd="0" parTransId="{F8CD6978-798C-43F8-BD47-C9C884749113}" sibTransId="{85BCFBDB-6471-4C37-8C7D-5FD05D2470E0}"/>
    <dgm:cxn modelId="{10FDFFAC-E1ED-4372-A77C-673A46512963}" srcId="{5E0CA048-9CB7-4EB7-8CDA-BD3643EDD631}" destId="{9B5E9C03-08F2-4FD8-97E5-30E41B5378DE}" srcOrd="0" destOrd="0" parTransId="{51C4627C-FCC4-41D8-AFE6-70B11ED82A81}" sibTransId="{01F9A5F2-F60A-4B27-8869-C3D0E699AEAF}"/>
    <dgm:cxn modelId="{0AE24C85-5391-45D0-A716-20B4E3B60CE4}" srcId="{E4D08840-24A8-4DA2-A017-1A75C9158B87}" destId="{055F1496-40C9-4F52-8CF9-164930511A6B}" srcOrd="0" destOrd="0" parTransId="{1F2ADF27-F94E-43B5-8BF4-3230C9B7C294}" sibTransId="{18FE2A57-9FD2-4266-8FA0-03968DDF16CE}"/>
    <dgm:cxn modelId="{9D4C93E0-6144-4BA6-8421-366EFF6AC2C4}" srcId="{E4D08840-24A8-4DA2-A017-1A75C9158B87}" destId="{B64EECD6-62C9-46D6-B4C0-DE45364800D5}" srcOrd="1" destOrd="0" parTransId="{76389BA6-EC8B-41B2-AAAC-8BACC9BE3D51}" sibTransId="{75CA0074-4F9B-4BDF-89BA-B2133504583C}"/>
    <dgm:cxn modelId="{49613966-E22A-4382-A6EA-52A317268EE5}" type="presOf" srcId="{7771D51B-5D8B-4A12-A53B-7104A684A255}" destId="{960B7DF8-6B79-40B9-8096-3C74957BAF56}" srcOrd="0" destOrd="4" presId="urn:microsoft.com/office/officeart/2005/8/layout/hList1"/>
    <dgm:cxn modelId="{AAAB9C97-2CA8-42F6-8E84-9F77AF348422}" srcId="{E4D08840-24A8-4DA2-A017-1A75C9158B87}" destId="{3088C0EE-1155-4788-920E-E066F1129E75}" srcOrd="3" destOrd="0" parTransId="{8D5AB651-7C7B-4275-A08F-8FC0787C29B8}" sibTransId="{816DC506-47B5-4C81-A33F-30B9E8DA9472}"/>
    <dgm:cxn modelId="{7B51E742-EBB5-4816-9B2F-44FC36F048AE}" srcId="{F6E939EB-DB71-4E12-97C6-49D7CF2A8176}" destId="{2130FE2A-5B5F-4256-93CB-5F812BEB7710}" srcOrd="2" destOrd="0" parTransId="{BAA23F37-9DE0-4057-9A2B-842A336A6038}" sibTransId="{13D72139-E5CD-40B0-B58C-CC5E88902F3D}"/>
    <dgm:cxn modelId="{E2664502-7E6D-4E1C-804D-3A2C8743476C}" type="presOf" srcId="{B120EE2B-0131-4F74-AAD7-241FC41FCB95}" destId="{EBC18B14-3074-4903-888A-366E6BFE5C30}" srcOrd="0" destOrd="5" presId="urn:microsoft.com/office/officeart/2005/8/layout/hList1"/>
    <dgm:cxn modelId="{13C7E1B5-CA58-4E7E-965C-3DE36C85E2EA}" srcId="{EA36E0E0-ED10-4F51-B3CC-A3C0DF384AB3}" destId="{E4D08840-24A8-4DA2-A017-1A75C9158B87}" srcOrd="1" destOrd="0" parTransId="{13653E92-67EF-4D5B-A7D4-59792F20276C}" sibTransId="{DD4190EE-5807-4B03-9A54-08D2EA848CE5}"/>
    <dgm:cxn modelId="{92E20FCD-65AC-469E-B9CF-813F5CE629CC}" type="presOf" srcId="{B64EECD6-62C9-46D6-B4C0-DE45364800D5}" destId="{F9E4B44F-D917-4A3D-A4DD-950370AF9F30}" srcOrd="0" destOrd="1" presId="urn:microsoft.com/office/officeart/2005/8/layout/hList1"/>
    <dgm:cxn modelId="{7EECE43A-BA6B-4641-A549-E48AE6148D66}" srcId="{D72F2729-83F2-468D-97C5-2C723A182A09}" destId="{B120EE2B-0131-4F74-AAD7-241FC41FCB95}" srcOrd="1" destOrd="0" parTransId="{0D7EEC7F-A96A-4CAF-B5B5-DE73EEBE2EA5}" sibTransId="{74ED02C7-1FD4-4F5A-815C-429D9C983B99}"/>
    <dgm:cxn modelId="{85BBD2DB-8B92-4E6E-BD41-EBB422CD47AC}" srcId="{B120EE2B-0131-4F74-AAD7-241FC41FCB95}" destId="{52D393A4-E37C-4C70-A658-DC8976D597FE}" srcOrd="0" destOrd="0" parTransId="{5456CBC9-FC2E-4817-8B09-D041B5145F97}" sibTransId="{FC181808-8383-454D-B8F2-3214A8804454}"/>
    <dgm:cxn modelId="{63955BB5-282F-4A62-9A17-4D6A7932D402}" type="presOf" srcId="{9DB4D6E0-C807-4E2F-B0BD-A08858BA958A}" destId="{EBC18B14-3074-4903-888A-366E6BFE5C30}" srcOrd="0" destOrd="4" presId="urn:microsoft.com/office/officeart/2005/8/layout/hList1"/>
    <dgm:cxn modelId="{6BE2D735-921A-47E2-891D-A2CE5F020265}" srcId="{5E0CA048-9CB7-4EB7-8CDA-BD3643EDD631}" destId="{49B7B8D8-57D0-4746-841D-9B3F82B0E68F}" srcOrd="2" destOrd="0" parTransId="{A358FEA3-54A9-4C27-A88C-5A5C60DC140D}" sibTransId="{7DE6100E-6BD2-4361-915E-154F7CEA2193}"/>
    <dgm:cxn modelId="{88E2BC1D-FDA0-49D2-8ED8-BCE83ADFA5F1}" type="presOf" srcId="{2130FE2A-5B5F-4256-93CB-5F812BEB7710}" destId="{960B7DF8-6B79-40B9-8096-3C74957BAF56}" srcOrd="0" destOrd="2" presId="urn:microsoft.com/office/officeart/2005/8/layout/hList1"/>
    <dgm:cxn modelId="{979B8BCA-5BCD-4F8A-A480-657F77F47C0D}" type="presOf" srcId="{B89DD935-D740-4713-9552-1BEB1C00CA4E}" destId="{960B7DF8-6B79-40B9-8096-3C74957BAF56}" srcOrd="0" destOrd="1" presId="urn:microsoft.com/office/officeart/2005/8/layout/hList1"/>
    <dgm:cxn modelId="{30D64425-C23B-4204-8800-727BD8273CBB}" type="presOf" srcId="{055F1496-40C9-4F52-8CF9-164930511A6B}" destId="{F9E4B44F-D917-4A3D-A4DD-950370AF9F30}" srcOrd="0" destOrd="0" presId="urn:microsoft.com/office/officeart/2005/8/layout/hList1"/>
    <dgm:cxn modelId="{247D5F34-9E03-44A9-BAD5-6B06CC376493}" type="presOf" srcId="{6F46E1FA-5006-4CFD-B089-9901DC209ED6}" destId="{960B7DF8-6B79-40B9-8096-3C74957BAF56}" srcOrd="0" destOrd="0" presId="urn:microsoft.com/office/officeart/2005/8/layout/hList1"/>
    <dgm:cxn modelId="{B00D148F-1188-48ED-9CB5-101065C509E0}" type="presParOf" srcId="{F1ABBA2F-2563-4768-913C-199FAC0B1FF9}" destId="{33F88C9B-1B5D-4992-8BC5-AF0DEC41EBBF}" srcOrd="0" destOrd="0" presId="urn:microsoft.com/office/officeart/2005/8/layout/hList1"/>
    <dgm:cxn modelId="{0643BBC9-EEA2-4568-B9E5-1FEF3A83C15F}" type="presParOf" srcId="{33F88C9B-1B5D-4992-8BC5-AF0DEC41EBBF}" destId="{321368F7-4FB4-4EEB-B09E-7AA2281736E1}" srcOrd="0" destOrd="0" presId="urn:microsoft.com/office/officeart/2005/8/layout/hList1"/>
    <dgm:cxn modelId="{1D67D25E-4729-41F1-8705-FDFB986FAB04}" type="presParOf" srcId="{33F88C9B-1B5D-4992-8BC5-AF0DEC41EBBF}" destId="{960B7DF8-6B79-40B9-8096-3C74957BAF56}" srcOrd="1" destOrd="0" presId="urn:microsoft.com/office/officeart/2005/8/layout/hList1"/>
    <dgm:cxn modelId="{59EDF9A4-DEE9-4CB0-9E7F-AA25B89D8F82}" type="presParOf" srcId="{F1ABBA2F-2563-4768-913C-199FAC0B1FF9}" destId="{36E4F1B6-7AA6-4BA0-939A-6CAE9D1B2806}" srcOrd="1" destOrd="0" presId="urn:microsoft.com/office/officeart/2005/8/layout/hList1"/>
    <dgm:cxn modelId="{B02DBA70-D128-4F5C-A5C8-84F49052B8BB}" type="presParOf" srcId="{F1ABBA2F-2563-4768-913C-199FAC0B1FF9}" destId="{AD063844-FCAC-4C90-9A1F-72A53BA76A3E}" srcOrd="2" destOrd="0" presId="urn:microsoft.com/office/officeart/2005/8/layout/hList1"/>
    <dgm:cxn modelId="{B8145BED-907F-4155-B452-4982B4161B3A}" type="presParOf" srcId="{AD063844-FCAC-4C90-9A1F-72A53BA76A3E}" destId="{D8A5A681-1CF2-4C73-B9B0-6AB7A464DB2C}" srcOrd="0" destOrd="0" presId="urn:microsoft.com/office/officeart/2005/8/layout/hList1"/>
    <dgm:cxn modelId="{1BF6E7D6-85D8-4E9B-BDA6-79DC6F090C7D}" type="presParOf" srcId="{AD063844-FCAC-4C90-9A1F-72A53BA76A3E}" destId="{F9E4B44F-D917-4A3D-A4DD-950370AF9F30}" srcOrd="1" destOrd="0" presId="urn:microsoft.com/office/officeart/2005/8/layout/hList1"/>
    <dgm:cxn modelId="{5E4B20FA-E639-43DC-B8C3-935A7B8DDA8E}" type="presParOf" srcId="{F1ABBA2F-2563-4768-913C-199FAC0B1FF9}" destId="{CE7E1469-3D85-4E34-81EE-996733165130}" srcOrd="3" destOrd="0" presId="urn:microsoft.com/office/officeart/2005/8/layout/hList1"/>
    <dgm:cxn modelId="{87FBC29C-4C1C-437A-AFBE-218AF3456A02}" type="presParOf" srcId="{F1ABBA2F-2563-4768-913C-199FAC0B1FF9}" destId="{ABC80FFB-5893-4DDB-9A40-1ECF1ED45A75}" srcOrd="4" destOrd="0" presId="urn:microsoft.com/office/officeart/2005/8/layout/hList1"/>
    <dgm:cxn modelId="{1DD4DE07-CC53-45B4-B4F7-F57759A2D2C5}" type="presParOf" srcId="{ABC80FFB-5893-4DDB-9A40-1ECF1ED45A75}" destId="{EF1D96B1-4E76-4A55-A723-200403CAAB6A}" srcOrd="0" destOrd="0" presId="urn:microsoft.com/office/officeart/2005/8/layout/hList1"/>
    <dgm:cxn modelId="{2FF3FC8F-EF3F-4A82-813D-39ADBE1B1789}" type="presParOf" srcId="{ABC80FFB-5893-4DDB-9A40-1ECF1ED45A75}" destId="{EBC18B14-3074-4903-888A-366E6BFE5C3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99DA7C-331B-4868-B4F9-432DD5F8A44E}" type="doc">
      <dgm:prSet loTypeId="urn:microsoft.com/office/officeart/2005/8/layout/pList2" loCatId="list" qsTypeId="urn:microsoft.com/office/officeart/2005/8/quickstyle/simple1" qsCatId="simple" csTypeId="urn:microsoft.com/office/officeart/2005/8/colors/accent1_2" csCatId="accent1" phldr="1"/>
      <dgm:spPr/>
    </dgm:pt>
    <dgm:pt modelId="{D2F42BC6-8956-4B3A-8AE8-3C6AA9A066A7}">
      <dgm:prSet phldrT="[Texto]"/>
      <dgm:spPr/>
      <dgm:t>
        <a:bodyPr/>
        <a:lstStyle/>
        <a:p>
          <a:r>
            <a:rPr lang="es-AR" b="1" dirty="0" smtClean="0"/>
            <a:t>PGA: </a:t>
          </a:r>
          <a:r>
            <a:rPr lang="es-AR" dirty="0" smtClean="0"/>
            <a:t>Pin </a:t>
          </a:r>
          <a:r>
            <a:rPr lang="es-AR" dirty="0" err="1" smtClean="0"/>
            <a:t>Grid</a:t>
          </a:r>
          <a:r>
            <a:rPr lang="es-AR" dirty="0" smtClean="0"/>
            <a:t> </a:t>
          </a:r>
          <a:r>
            <a:rPr lang="es-AR" dirty="0" err="1" smtClean="0"/>
            <a:t>Array</a:t>
          </a:r>
          <a:r>
            <a:rPr lang="es-AR" dirty="0" smtClean="0"/>
            <a:t>: La conexión se realiza mediante pequeños alambres metálicos repartidos a lo largo de la base del procesador introduciéndose en la placa base mediante unos pequeños agujeros.</a:t>
          </a:r>
          <a:endParaRPr lang="es-AR" dirty="0"/>
        </a:p>
      </dgm:t>
    </dgm:pt>
    <dgm:pt modelId="{33C3E18C-D4A8-4440-AB28-1A04C7D8C9EA}" type="parTrans" cxnId="{D32659A8-2E78-4EC7-8844-6AAA5260A578}">
      <dgm:prSet/>
      <dgm:spPr/>
      <dgm:t>
        <a:bodyPr/>
        <a:lstStyle/>
        <a:p>
          <a:endParaRPr lang="es-AR"/>
        </a:p>
      </dgm:t>
    </dgm:pt>
    <dgm:pt modelId="{68F13C7B-C72E-4503-B537-37EE4543CE11}" type="sibTrans" cxnId="{D32659A8-2E78-4EC7-8844-6AAA5260A578}">
      <dgm:prSet/>
      <dgm:spPr/>
      <dgm:t>
        <a:bodyPr/>
        <a:lstStyle/>
        <a:p>
          <a:endParaRPr lang="es-AR"/>
        </a:p>
      </dgm:t>
    </dgm:pt>
    <dgm:pt modelId="{DC979F45-0D88-40E4-A81F-B5CB85524101}">
      <dgm:prSet phldrT="[Texto]"/>
      <dgm:spPr/>
      <dgm:t>
        <a:bodyPr/>
        <a:lstStyle/>
        <a:p>
          <a:r>
            <a:rPr lang="es-AR" b="1" i="0" dirty="0" smtClean="0"/>
            <a:t>LGA:</a:t>
          </a:r>
          <a:r>
            <a:rPr lang="es-AR" b="0" i="0" dirty="0" smtClean="0"/>
            <a:t> </a:t>
          </a:r>
          <a:r>
            <a:rPr lang="es-AR" b="0" i="1" dirty="0" err="1" smtClean="0"/>
            <a:t>Land</a:t>
          </a:r>
          <a:r>
            <a:rPr lang="es-AR" b="0" i="1" dirty="0" smtClean="0"/>
            <a:t> </a:t>
          </a:r>
          <a:r>
            <a:rPr lang="es-AR" b="0" i="1" dirty="0" err="1" smtClean="0"/>
            <a:t>Grid</a:t>
          </a:r>
          <a:r>
            <a:rPr lang="es-AR" b="0" i="1" dirty="0" smtClean="0"/>
            <a:t> </a:t>
          </a:r>
          <a:r>
            <a:rPr lang="es-AR" b="0" i="1" dirty="0" err="1" smtClean="0"/>
            <a:t>Array</a:t>
          </a:r>
          <a:r>
            <a:rPr lang="es-AR" b="0" i="0" dirty="0" smtClean="0"/>
            <a:t>: La conexión se realiza mediante superficies de contacto lisas con pequeños pines que incluye la placa base.</a:t>
          </a:r>
          <a:endParaRPr lang="es-AR" dirty="0"/>
        </a:p>
      </dgm:t>
    </dgm:pt>
    <dgm:pt modelId="{7D4808EC-E8A8-4EAF-9528-E91294ED839F}" type="parTrans" cxnId="{4F249498-C149-4D0A-BE5C-D010E335F53E}">
      <dgm:prSet/>
      <dgm:spPr/>
      <dgm:t>
        <a:bodyPr/>
        <a:lstStyle/>
        <a:p>
          <a:endParaRPr lang="es-AR"/>
        </a:p>
      </dgm:t>
    </dgm:pt>
    <dgm:pt modelId="{A57E152B-766E-4299-8850-E99938D80C38}" type="sibTrans" cxnId="{4F249498-C149-4D0A-BE5C-D010E335F53E}">
      <dgm:prSet/>
      <dgm:spPr/>
      <dgm:t>
        <a:bodyPr/>
        <a:lstStyle/>
        <a:p>
          <a:endParaRPr lang="es-AR"/>
        </a:p>
      </dgm:t>
    </dgm:pt>
    <dgm:pt modelId="{49297A70-6589-4DD0-B2F5-8F9AAD2F297A}">
      <dgm:prSet phldrT="[Texto]"/>
      <dgm:spPr/>
      <dgm:t>
        <a:bodyPr/>
        <a:lstStyle/>
        <a:p>
          <a:r>
            <a:rPr lang="es-AR" b="1" i="0" dirty="0" smtClean="0"/>
            <a:t>BGA:</a:t>
          </a:r>
          <a:r>
            <a:rPr lang="es-AR" b="0" i="0" dirty="0" smtClean="0"/>
            <a:t> </a:t>
          </a:r>
          <a:r>
            <a:rPr lang="es-AR" b="0" i="1" dirty="0" err="1" smtClean="0"/>
            <a:t>Ball</a:t>
          </a:r>
          <a:r>
            <a:rPr lang="es-AR" b="0" i="1" dirty="0" smtClean="0"/>
            <a:t> </a:t>
          </a:r>
          <a:r>
            <a:rPr lang="es-AR" b="0" i="1" dirty="0" err="1" smtClean="0"/>
            <a:t>Grid</a:t>
          </a:r>
          <a:r>
            <a:rPr lang="es-AR" b="0" i="1" dirty="0" smtClean="0"/>
            <a:t> </a:t>
          </a:r>
          <a:r>
            <a:rPr lang="es-AR" b="0" i="1" dirty="0" err="1" smtClean="0"/>
            <a:t>Array</a:t>
          </a:r>
          <a:r>
            <a:rPr lang="es-AR" b="0" i="0" dirty="0" smtClean="0"/>
            <a:t>: La conexión se realiza mediante bolas soldadas al procesador que hacen contacto con el zócalo</a:t>
          </a:r>
          <a:endParaRPr lang="es-AR" dirty="0"/>
        </a:p>
      </dgm:t>
    </dgm:pt>
    <dgm:pt modelId="{A403A534-977B-45BF-A9E5-E929E14F8D28}" type="parTrans" cxnId="{235D8562-2DAC-4F67-BB58-746E4088E153}">
      <dgm:prSet/>
      <dgm:spPr/>
      <dgm:t>
        <a:bodyPr/>
        <a:lstStyle/>
        <a:p>
          <a:endParaRPr lang="es-AR"/>
        </a:p>
      </dgm:t>
    </dgm:pt>
    <dgm:pt modelId="{9082C129-7CC9-4117-9CF4-85F806FD5E81}" type="sibTrans" cxnId="{235D8562-2DAC-4F67-BB58-746E4088E153}">
      <dgm:prSet/>
      <dgm:spPr/>
      <dgm:t>
        <a:bodyPr/>
        <a:lstStyle/>
        <a:p>
          <a:endParaRPr lang="es-AR"/>
        </a:p>
      </dgm:t>
    </dgm:pt>
    <dgm:pt modelId="{6AD82274-8EDC-4C5C-B1B0-7BFDB924E812}" type="pres">
      <dgm:prSet presAssocID="{5E99DA7C-331B-4868-B4F9-432DD5F8A44E}" presName="Name0" presStyleCnt="0">
        <dgm:presLayoutVars>
          <dgm:dir/>
          <dgm:resizeHandles val="exact"/>
        </dgm:presLayoutVars>
      </dgm:prSet>
      <dgm:spPr/>
    </dgm:pt>
    <dgm:pt modelId="{0BA97D98-A8E8-4C48-9AC6-F6AA28D525A7}" type="pres">
      <dgm:prSet presAssocID="{5E99DA7C-331B-4868-B4F9-432DD5F8A44E}" presName="bkgdShp" presStyleLbl="alignAccFollowNode1" presStyleIdx="0" presStyleCnt="1"/>
      <dgm:spPr/>
    </dgm:pt>
    <dgm:pt modelId="{AC207AB9-E909-4A28-8BD0-7CFD01EE7E0F}" type="pres">
      <dgm:prSet presAssocID="{5E99DA7C-331B-4868-B4F9-432DD5F8A44E}" presName="linComp" presStyleCnt="0"/>
      <dgm:spPr/>
    </dgm:pt>
    <dgm:pt modelId="{CA3AE52E-86CD-473F-881B-56CB55F25D5E}" type="pres">
      <dgm:prSet presAssocID="{D2F42BC6-8956-4B3A-8AE8-3C6AA9A066A7}" presName="compNode" presStyleCnt="0"/>
      <dgm:spPr/>
    </dgm:pt>
    <dgm:pt modelId="{FCDDD68E-A5E4-4E22-80D8-6DC6A8EEEDD1}" type="pres">
      <dgm:prSet presAssocID="{D2F42BC6-8956-4B3A-8AE8-3C6AA9A066A7}" presName="node" presStyleLbl="node1" presStyleIdx="0" presStyleCnt="3">
        <dgm:presLayoutVars>
          <dgm:bulletEnabled val="1"/>
        </dgm:presLayoutVars>
      </dgm:prSet>
      <dgm:spPr/>
      <dgm:t>
        <a:bodyPr/>
        <a:lstStyle/>
        <a:p>
          <a:endParaRPr lang="es-AR"/>
        </a:p>
      </dgm:t>
    </dgm:pt>
    <dgm:pt modelId="{21C3B7D8-00C6-43BC-8F87-C5A9B7030AE6}" type="pres">
      <dgm:prSet presAssocID="{D2F42BC6-8956-4B3A-8AE8-3C6AA9A066A7}" presName="invisiNode" presStyleLbl="node1" presStyleIdx="0" presStyleCnt="3"/>
      <dgm:spPr/>
    </dgm:pt>
    <dgm:pt modelId="{2A1A0BD9-445B-4E12-B71B-D79E08D05FFE}" type="pres">
      <dgm:prSet presAssocID="{D2F42BC6-8956-4B3A-8AE8-3C6AA9A066A7}"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dgm:spPr>
    </dgm:pt>
    <dgm:pt modelId="{23BFCD11-302A-4638-B4EF-142874344BBC}" type="pres">
      <dgm:prSet presAssocID="{68F13C7B-C72E-4503-B537-37EE4543CE11}" presName="sibTrans" presStyleLbl="sibTrans2D1" presStyleIdx="0" presStyleCnt="0"/>
      <dgm:spPr/>
    </dgm:pt>
    <dgm:pt modelId="{0B00DC75-A559-4C9F-920C-3996F0105300}" type="pres">
      <dgm:prSet presAssocID="{DC979F45-0D88-40E4-A81F-B5CB85524101}" presName="compNode" presStyleCnt="0"/>
      <dgm:spPr/>
    </dgm:pt>
    <dgm:pt modelId="{E47D1EFB-75A1-4B52-8025-14BE05314958}" type="pres">
      <dgm:prSet presAssocID="{DC979F45-0D88-40E4-A81F-B5CB85524101}" presName="node" presStyleLbl="node1" presStyleIdx="1" presStyleCnt="3">
        <dgm:presLayoutVars>
          <dgm:bulletEnabled val="1"/>
        </dgm:presLayoutVars>
      </dgm:prSet>
      <dgm:spPr/>
      <dgm:t>
        <a:bodyPr/>
        <a:lstStyle/>
        <a:p>
          <a:endParaRPr lang="es-AR"/>
        </a:p>
      </dgm:t>
    </dgm:pt>
    <dgm:pt modelId="{EAFAC129-BB48-4CAF-91AE-ED076FFB6230}" type="pres">
      <dgm:prSet presAssocID="{DC979F45-0D88-40E4-A81F-B5CB85524101}" presName="invisiNode" presStyleLbl="node1" presStyleIdx="1" presStyleCnt="3"/>
      <dgm:spPr/>
    </dgm:pt>
    <dgm:pt modelId="{48DF2290-31D1-46CD-B020-026A1F6AA622}" type="pres">
      <dgm:prSet presAssocID="{DC979F45-0D88-40E4-A81F-B5CB85524101}"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31000" b="-31000"/>
          </a:stretch>
        </a:blipFill>
      </dgm:spPr>
    </dgm:pt>
    <dgm:pt modelId="{AEDA06BD-32B0-48E1-8593-08AC9AE9D8B7}" type="pres">
      <dgm:prSet presAssocID="{A57E152B-766E-4299-8850-E99938D80C38}" presName="sibTrans" presStyleLbl="sibTrans2D1" presStyleIdx="0" presStyleCnt="0"/>
      <dgm:spPr/>
    </dgm:pt>
    <dgm:pt modelId="{B22F6BDD-D781-4EE0-8192-EB2C673E09B8}" type="pres">
      <dgm:prSet presAssocID="{49297A70-6589-4DD0-B2F5-8F9AAD2F297A}" presName="compNode" presStyleCnt="0"/>
      <dgm:spPr/>
    </dgm:pt>
    <dgm:pt modelId="{5E7E193C-3142-4042-B45D-A21582BC3536}" type="pres">
      <dgm:prSet presAssocID="{49297A70-6589-4DD0-B2F5-8F9AAD2F297A}" presName="node" presStyleLbl="node1" presStyleIdx="2" presStyleCnt="3">
        <dgm:presLayoutVars>
          <dgm:bulletEnabled val="1"/>
        </dgm:presLayoutVars>
      </dgm:prSet>
      <dgm:spPr/>
      <dgm:t>
        <a:bodyPr/>
        <a:lstStyle/>
        <a:p>
          <a:endParaRPr lang="es-AR"/>
        </a:p>
      </dgm:t>
    </dgm:pt>
    <dgm:pt modelId="{192DE97F-C464-445F-BD7F-DD9B1AD45120}" type="pres">
      <dgm:prSet presAssocID="{49297A70-6589-4DD0-B2F5-8F9AAD2F297A}" presName="invisiNode" presStyleLbl="node1" presStyleIdx="2" presStyleCnt="3"/>
      <dgm:spPr/>
    </dgm:pt>
    <dgm:pt modelId="{C966516D-6CEE-45D5-8750-8FE050DD137F}" type="pres">
      <dgm:prSet presAssocID="{49297A70-6589-4DD0-B2F5-8F9AAD2F297A}"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dgm:spPr>
    </dgm:pt>
  </dgm:ptLst>
  <dgm:cxnLst>
    <dgm:cxn modelId="{23744B8A-9E1F-49C6-87EA-FFA561ABE7A3}" type="presOf" srcId="{5E99DA7C-331B-4868-B4F9-432DD5F8A44E}" destId="{6AD82274-8EDC-4C5C-B1B0-7BFDB924E812}" srcOrd="0" destOrd="0" presId="urn:microsoft.com/office/officeart/2005/8/layout/pList2"/>
    <dgm:cxn modelId="{D32659A8-2E78-4EC7-8844-6AAA5260A578}" srcId="{5E99DA7C-331B-4868-B4F9-432DD5F8A44E}" destId="{D2F42BC6-8956-4B3A-8AE8-3C6AA9A066A7}" srcOrd="0" destOrd="0" parTransId="{33C3E18C-D4A8-4440-AB28-1A04C7D8C9EA}" sibTransId="{68F13C7B-C72E-4503-B537-37EE4543CE11}"/>
    <dgm:cxn modelId="{0F55B43B-5698-4924-83BB-01DEEBC3D15D}" type="presOf" srcId="{49297A70-6589-4DD0-B2F5-8F9AAD2F297A}" destId="{5E7E193C-3142-4042-B45D-A21582BC3536}" srcOrd="0" destOrd="0" presId="urn:microsoft.com/office/officeart/2005/8/layout/pList2"/>
    <dgm:cxn modelId="{235D8562-2DAC-4F67-BB58-746E4088E153}" srcId="{5E99DA7C-331B-4868-B4F9-432DD5F8A44E}" destId="{49297A70-6589-4DD0-B2F5-8F9AAD2F297A}" srcOrd="2" destOrd="0" parTransId="{A403A534-977B-45BF-A9E5-E929E14F8D28}" sibTransId="{9082C129-7CC9-4117-9CF4-85F806FD5E81}"/>
    <dgm:cxn modelId="{12D1496F-A983-4799-9122-E02066F97391}" type="presOf" srcId="{A57E152B-766E-4299-8850-E99938D80C38}" destId="{AEDA06BD-32B0-48E1-8593-08AC9AE9D8B7}" srcOrd="0" destOrd="0" presId="urn:microsoft.com/office/officeart/2005/8/layout/pList2"/>
    <dgm:cxn modelId="{4F249498-C149-4D0A-BE5C-D010E335F53E}" srcId="{5E99DA7C-331B-4868-B4F9-432DD5F8A44E}" destId="{DC979F45-0D88-40E4-A81F-B5CB85524101}" srcOrd="1" destOrd="0" parTransId="{7D4808EC-E8A8-4EAF-9528-E91294ED839F}" sibTransId="{A57E152B-766E-4299-8850-E99938D80C38}"/>
    <dgm:cxn modelId="{85185EB9-8101-432A-917D-B59294273B06}" type="presOf" srcId="{D2F42BC6-8956-4B3A-8AE8-3C6AA9A066A7}" destId="{FCDDD68E-A5E4-4E22-80D8-6DC6A8EEEDD1}" srcOrd="0" destOrd="0" presId="urn:microsoft.com/office/officeart/2005/8/layout/pList2"/>
    <dgm:cxn modelId="{D1B87776-FF34-4B3C-BAF9-A7642F3257F1}" type="presOf" srcId="{68F13C7B-C72E-4503-B537-37EE4543CE11}" destId="{23BFCD11-302A-4638-B4EF-142874344BBC}" srcOrd="0" destOrd="0" presId="urn:microsoft.com/office/officeart/2005/8/layout/pList2"/>
    <dgm:cxn modelId="{B7EA52A8-9F9A-412E-BE3A-1E5A93D31FFB}" type="presOf" srcId="{DC979F45-0D88-40E4-A81F-B5CB85524101}" destId="{E47D1EFB-75A1-4B52-8025-14BE05314958}" srcOrd="0" destOrd="0" presId="urn:microsoft.com/office/officeart/2005/8/layout/pList2"/>
    <dgm:cxn modelId="{2FEF3704-722B-4F26-959B-4B7C9C41A77F}" type="presParOf" srcId="{6AD82274-8EDC-4C5C-B1B0-7BFDB924E812}" destId="{0BA97D98-A8E8-4C48-9AC6-F6AA28D525A7}" srcOrd="0" destOrd="0" presId="urn:microsoft.com/office/officeart/2005/8/layout/pList2"/>
    <dgm:cxn modelId="{BDAE7222-74A5-4B25-9C8D-FC23E489E5B9}" type="presParOf" srcId="{6AD82274-8EDC-4C5C-B1B0-7BFDB924E812}" destId="{AC207AB9-E909-4A28-8BD0-7CFD01EE7E0F}" srcOrd="1" destOrd="0" presId="urn:microsoft.com/office/officeart/2005/8/layout/pList2"/>
    <dgm:cxn modelId="{82D74032-F271-4EDD-9BF9-7ABA3865445E}" type="presParOf" srcId="{AC207AB9-E909-4A28-8BD0-7CFD01EE7E0F}" destId="{CA3AE52E-86CD-473F-881B-56CB55F25D5E}" srcOrd="0" destOrd="0" presId="urn:microsoft.com/office/officeart/2005/8/layout/pList2"/>
    <dgm:cxn modelId="{CFC03461-0894-4ED7-8525-CE479E9B4481}" type="presParOf" srcId="{CA3AE52E-86CD-473F-881B-56CB55F25D5E}" destId="{FCDDD68E-A5E4-4E22-80D8-6DC6A8EEEDD1}" srcOrd="0" destOrd="0" presId="urn:microsoft.com/office/officeart/2005/8/layout/pList2"/>
    <dgm:cxn modelId="{75DA7D35-9E61-4DC9-B095-3E741682E7A5}" type="presParOf" srcId="{CA3AE52E-86CD-473F-881B-56CB55F25D5E}" destId="{21C3B7D8-00C6-43BC-8F87-C5A9B7030AE6}" srcOrd="1" destOrd="0" presId="urn:microsoft.com/office/officeart/2005/8/layout/pList2"/>
    <dgm:cxn modelId="{84E2962E-63DF-4BC4-A1ED-7A989074C5AA}" type="presParOf" srcId="{CA3AE52E-86CD-473F-881B-56CB55F25D5E}" destId="{2A1A0BD9-445B-4E12-B71B-D79E08D05FFE}" srcOrd="2" destOrd="0" presId="urn:microsoft.com/office/officeart/2005/8/layout/pList2"/>
    <dgm:cxn modelId="{DE4D6BCD-61A2-4E66-8573-2E73D197C37E}" type="presParOf" srcId="{AC207AB9-E909-4A28-8BD0-7CFD01EE7E0F}" destId="{23BFCD11-302A-4638-B4EF-142874344BBC}" srcOrd="1" destOrd="0" presId="urn:microsoft.com/office/officeart/2005/8/layout/pList2"/>
    <dgm:cxn modelId="{03280B46-D610-4764-8CFD-D3A06EBD32D8}" type="presParOf" srcId="{AC207AB9-E909-4A28-8BD0-7CFD01EE7E0F}" destId="{0B00DC75-A559-4C9F-920C-3996F0105300}" srcOrd="2" destOrd="0" presId="urn:microsoft.com/office/officeart/2005/8/layout/pList2"/>
    <dgm:cxn modelId="{B3E7EB42-1B48-4F9F-8393-DAA54A57C757}" type="presParOf" srcId="{0B00DC75-A559-4C9F-920C-3996F0105300}" destId="{E47D1EFB-75A1-4B52-8025-14BE05314958}" srcOrd="0" destOrd="0" presId="urn:microsoft.com/office/officeart/2005/8/layout/pList2"/>
    <dgm:cxn modelId="{FF23C4D5-71F7-4575-B720-DF83F3A66684}" type="presParOf" srcId="{0B00DC75-A559-4C9F-920C-3996F0105300}" destId="{EAFAC129-BB48-4CAF-91AE-ED076FFB6230}" srcOrd="1" destOrd="0" presId="urn:microsoft.com/office/officeart/2005/8/layout/pList2"/>
    <dgm:cxn modelId="{0FD9125B-8107-46BB-8DF0-DA9DB3081720}" type="presParOf" srcId="{0B00DC75-A559-4C9F-920C-3996F0105300}" destId="{48DF2290-31D1-46CD-B020-026A1F6AA622}" srcOrd="2" destOrd="0" presId="urn:microsoft.com/office/officeart/2005/8/layout/pList2"/>
    <dgm:cxn modelId="{D0ABAC17-DC3E-427B-80F4-10D997915227}" type="presParOf" srcId="{AC207AB9-E909-4A28-8BD0-7CFD01EE7E0F}" destId="{AEDA06BD-32B0-48E1-8593-08AC9AE9D8B7}" srcOrd="3" destOrd="0" presId="urn:microsoft.com/office/officeart/2005/8/layout/pList2"/>
    <dgm:cxn modelId="{D8C62B43-63F1-48AD-8450-F2C92769465B}" type="presParOf" srcId="{AC207AB9-E909-4A28-8BD0-7CFD01EE7E0F}" destId="{B22F6BDD-D781-4EE0-8192-EB2C673E09B8}" srcOrd="4" destOrd="0" presId="urn:microsoft.com/office/officeart/2005/8/layout/pList2"/>
    <dgm:cxn modelId="{24BF3A1A-0D3F-4829-AA71-808A01EEB1F2}" type="presParOf" srcId="{B22F6BDD-D781-4EE0-8192-EB2C673E09B8}" destId="{5E7E193C-3142-4042-B45D-A21582BC3536}" srcOrd="0" destOrd="0" presId="urn:microsoft.com/office/officeart/2005/8/layout/pList2"/>
    <dgm:cxn modelId="{8A3D18A7-877C-4947-BEDF-04C6A4F01353}" type="presParOf" srcId="{B22F6BDD-D781-4EE0-8192-EB2C673E09B8}" destId="{192DE97F-C464-445F-BD7F-DD9B1AD45120}" srcOrd="1" destOrd="0" presId="urn:microsoft.com/office/officeart/2005/8/layout/pList2"/>
    <dgm:cxn modelId="{BEB2863C-BD48-4ED1-9BAD-5BF8F7CFD879}" type="presParOf" srcId="{B22F6BDD-D781-4EE0-8192-EB2C673E09B8}" destId="{C966516D-6CEE-45D5-8750-8FE050DD137F}"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DCD322-C340-4368-A6B3-E1D641BDE21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AR"/>
        </a:p>
      </dgm:t>
    </dgm:pt>
    <dgm:pt modelId="{DD531DF6-A4D4-4872-85DE-1EF1FD463A41}">
      <dgm:prSet phldrT="[Texto]"/>
      <dgm:spPr/>
      <dgm:t>
        <a:bodyPr/>
        <a:lstStyle/>
        <a:p>
          <a:r>
            <a:rPr lang="en-US" dirty="0" smtClean="0"/>
            <a:t>1</a:t>
          </a:r>
          <a:endParaRPr lang="es-AR" dirty="0"/>
        </a:p>
      </dgm:t>
    </dgm:pt>
    <dgm:pt modelId="{1588D9E0-F7E2-4BB0-9083-23468E7B23E0}" type="parTrans" cxnId="{36FA29D5-1F38-4452-9806-5DAADAA3B9B7}">
      <dgm:prSet/>
      <dgm:spPr/>
      <dgm:t>
        <a:bodyPr/>
        <a:lstStyle/>
        <a:p>
          <a:endParaRPr lang="es-AR"/>
        </a:p>
      </dgm:t>
    </dgm:pt>
    <dgm:pt modelId="{A0CA2E25-1937-4BF3-B3E2-E186FE0EA94E}" type="sibTrans" cxnId="{36FA29D5-1F38-4452-9806-5DAADAA3B9B7}">
      <dgm:prSet/>
      <dgm:spPr/>
      <dgm:t>
        <a:bodyPr/>
        <a:lstStyle/>
        <a:p>
          <a:endParaRPr lang="es-AR"/>
        </a:p>
      </dgm:t>
    </dgm:pt>
    <dgm:pt modelId="{15B784F6-E75D-4AEC-9F6D-EB77CA6E14C1}">
      <dgm:prSet phldrT="[Texto]" custT="1"/>
      <dgm:spPr/>
      <dgm:t>
        <a:bodyPr/>
        <a:lstStyle/>
        <a:p>
          <a:r>
            <a:rPr lang="en-US" sz="1200" dirty="0" err="1" smtClean="0"/>
            <a:t>Levantamos</a:t>
          </a:r>
          <a:r>
            <a:rPr lang="en-US" sz="1200" dirty="0" smtClean="0"/>
            <a:t> la </a:t>
          </a:r>
          <a:r>
            <a:rPr lang="en-US" sz="1200" dirty="0" err="1" smtClean="0"/>
            <a:t>palanca</a:t>
          </a:r>
          <a:r>
            <a:rPr lang="en-US" sz="1200" dirty="0" smtClean="0"/>
            <a:t> del </a:t>
          </a:r>
          <a:r>
            <a:rPr lang="en-US" sz="1200" dirty="0" err="1" smtClean="0"/>
            <a:t>sistema</a:t>
          </a:r>
          <a:r>
            <a:rPr lang="en-US" sz="1200" dirty="0" smtClean="0"/>
            <a:t> ZIF (Zero Insertion Force).</a:t>
          </a:r>
          <a:endParaRPr lang="es-AR" sz="1200" dirty="0"/>
        </a:p>
      </dgm:t>
    </dgm:pt>
    <dgm:pt modelId="{FE62043F-09D6-4AF3-AE4C-5ED510DC0084}" type="parTrans" cxnId="{023F3557-B3DD-4926-B4FA-E96953356644}">
      <dgm:prSet/>
      <dgm:spPr/>
      <dgm:t>
        <a:bodyPr/>
        <a:lstStyle/>
        <a:p>
          <a:endParaRPr lang="es-AR"/>
        </a:p>
      </dgm:t>
    </dgm:pt>
    <dgm:pt modelId="{84F84EAC-1863-4109-89C7-168C7FDBD019}" type="sibTrans" cxnId="{023F3557-B3DD-4926-B4FA-E96953356644}">
      <dgm:prSet/>
      <dgm:spPr/>
      <dgm:t>
        <a:bodyPr/>
        <a:lstStyle/>
        <a:p>
          <a:endParaRPr lang="es-AR"/>
        </a:p>
      </dgm:t>
    </dgm:pt>
    <dgm:pt modelId="{6A4C0C7A-EDD7-4384-802E-3ECE4A20B30D}">
      <dgm:prSet phldrT="[Texto]"/>
      <dgm:spPr/>
      <dgm:t>
        <a:bodyPr/>
        <a:lstStyle/>
        <a:p>
          <a:r>
            <a:rPr lang="en-US" dirty="0" smtClean="0"/>
            <a:t>2</a:t>
          </a:r>
          <a:endParaRPr lang="es-AR" dirty="0"/>
        </a:p>
      </dgm:t>
    </dgm:pt>
    <dgm:pt modelId="{2342E0B0-973C-4345-8F4A-794071E6C7F6}" type="parTrans" cxnId="{22B65FCB-5E4C-4DBF-8612-39917867EDA7}">
      <dgm:prSet/>
      <dgm:spPr/>
      <dgm:t>
        <a:bodyPr/>
        <a:lstStyle/>
        <a:p>
          <a:endParaRPr lang="es-AR"/>
        </a:p>
      </dgm:t>
    </dgm:pt>
    <dgm:pt modelId="{4C9209C9-E63F-4745-ADE2-1CDBDC70F4A9}" type="sibTrans" cxnId="{22B65FCB-5E4C-4DBF-8612-39917867EDA7}">
      <dgm:prSet/>
      <dgm:spPr/>
      <dgm:t>
        <a:bodyPr/>
        <a:lstStyle/>
        <a:p>
          <a:endParaRPr lang="es-AR"/>
        </a:p>
      </dgm:t>
    </dgm:pt>
    <dgm:pt modelId="{824CC1FD-A2DB-4F14-9B92-A398C385E782}">
      <dgm:prSet phldrT="[Texto]"/>
      <dgm:spPr/>
      <dgm:t>
        <a:bodyPr/>
        <a:lstStyle/>
        <a:p>
          <a:r>
            <a:rPr lang="en-US" dirty="0" err="1" smtClean="0"/>
            <a:t>Colocamos</a:t>
          </a:r>
          <a:r>
            <a:rPr lang="en-US" dirty="0" smtClean="0"/>
            <a:t> el </a:t>
          </a:r>
          <a:r>
            <a:rPr lang="en-US" dirty="0" err="1" smtClean="0"/>
            <a:t>Microprocesador</a:t>
          </a:r>
          <a:r>
            <a:rPr lang="en-US" dirty="0" smtClean="0"/>
            <a:t> en el </a:t>
          </a:r>
          <a:r>
            <a:rPr lang="en-US" dirty="0" err="1" smtClean="0"/>
            <a:t>zocalo</a:t>
          </a:r>
          <a:r>
            <a:rPr lang="en-US" dirty="0" smtClean="0"/>
            <a:t>:</a:t>
          </a:r>
          <a:endParaRPr lang="es-AR" dirty="0"/>
        </a:p>
      </dgm:t>
    </dgm:pt>
    <dgm:pt modelId="{9D9C481E-D7CC-46D6-BF70-FCA5D4104442}" type="parTrans" cxnId="{EF714AB8-E351-45A4-B5D7-8A48DDF9B9E7}">
      <dgm:prSet/>
      <dgm:spPr/>
      <dgm:t>
        <a:bodyPr/>
        <a:lstStyle/>
        <a:p>
          <a:endParaRPr lang="es-AR"/>
        </a:p>
      </dgm:t>
    </dgm:pt>
    <dgm:pt modelId="{654BC63A-8606-43A5-92D6-205E530951A3}" type="sibTrans" cxnId="{EF714AB8-E351-45A4-B5D7-8A48DDF9B9E7}">
      <dgm:prSet/>
      <dgm:spPr/>
      <dgm:t>
        <a:bodyPr/>
        <a:lstStyle/>
        <a:p>
          <a:endParaRPr lang="es-AR"/>
        </a:p>
      </dgm:t>
    </dgm:pt>
    <dgm:pt modelId="{6402F476-62D9-437B-978F-1E5432F21FFB}">
      <dgm:prSet phldrT="[Texto]"/>
      <dgm:spPr/>
      <dgm:t>
        <a:bodyPr/>
        <a:lstStyle/>
        <a:p>
          <a:r>
            <a:rPr lang="en-US" dirty="0" smtClean="0"/>
            <a:t>3</a:t>
          </a:r>
          <a:endParaRPr lang="es-AR" dirty="0"/>
        </a:p>
      </dgm:t>
    </dgm:pt>
    <dgm:pt modelId="{B07AABE2-B76B-4DF8-BEFD-30269C58E847}" type="parTrans" cxnId="{6A7F6EC1-C89B-4989-A671-84D9BD8D4B10}">
      <dgm:prSet/>
      <dgm:spPr/>
      <dgm:t>
        <a:bodyPr/>
        <a:lstStyle/>
        <a:p>
          <a:endParaRPr lang="es-AR"/>
        </a:p>
      </dgm:t>
    </dgm:pt>
    <dgm:pt modelId="{409AB487-2E30-45AE-9063-C960CE64C068}" type="sibTrans" cxnId="{6A7F6EC1-C89B-4989-A671-84D9BD8D4B10}">
      <dgm:prSet/>
      <dgm:spPr/>
      <dgm:t>
        <a:bodyPr/>
        <a:lstStyle/>
        <a:p>
          <a:endParaRPr lang="es-AR"/>
        </a:p>
      </dgm:t>
    </dgm:pt>
    <dgm:pt modelId="{CF3AF5DE-A474-41D8-ACA2-32CCAE0789F0}">
      <dgm:prSet phldrT="[Texto]"/>
      <dgm:spPr/>
      <dgm:t>
        <a:bodyPr/>
        <a:lstStyle/>
        <a:p>
          <a:r>
            <a:rPr lang="en-US" dirty="0" err="1" smtClean="0"/>
            <a:t>Bajamos</a:t>
          </a:r>
          <a:r>
            <a:rPr lang="en-US" dirty="0" smtClean="0"/>
            <a:t> la </a:t>
          </a:r>
          <a:r>
            <a:rPr lang="en-US" dirty="0" err="1" smtClean="0"/>
            <a:t>palanca</a:t>
          </a:r>
          <a:r>
            <a:rPr lang="en-US" dirty="0" smtClean="0"/>
            <a:t> del </a:t>
          </a:r>
          <a:r>
            <a:rPr lang="en-US" dirty="0" err="1" smtClean="0"/>
            <a:t>sistema</a:t>
          </a:r>
          <a:r>
            <a:rPr lang="en-US" dirty="0" smtClean="0"/>
            <a:t> ZIF</a:t>
          </a:r>
          <a:endParaRPr lang="es-AR" dirty="0"/>
        </a:p>
      </dgm:t>
    </dgm:pt>
    <dgm:pt modelId="{59A6C3B1-56CC-4A80-B6BA-7792A5E4238D}" type="parTrans" cxnId="{28C04BDA-CC57-4B9D-B1C7-A0AD9F4079E5}">
      <dgm:prSet/>
      <dgm:spPr/>
      <dgm:t>
        <a:bodyPr/>
        <a:lstStyle/>
        <a:p>
          <a:endParaRPr lang="es-AR"/>
        </a:p>
      </dgm:t>
    </dgm:pt>
    <dgm:pt modelId="{215DBC94-29D5-4FC6-B8C2-48FC9AA5BE2E}" type="sibTrans" cxnId="{28C04BDA-CC57-4B9D-B1C7-A0AD9F4079E5}">
      <dgm:prSet/>
      <dgm:spPr/>
      <dgm:t>
        <a:bodyPr/>
        <a:lstStyle/>
        <a:p>
          <a:endParaRPr lang="es-AR"/>
        </a:p>
      </dgm:t>
    </dgm:pt>
    <dgm:pt modelId="{4E58744E-14A1-4BB7-9803-5D93094D4655}">
      <dgm:prSet phldrT="[Texto]"/>
      <dgm:spPr/>
      <dgm:t>
        <a:bodyPr/>
        <a:lstStyle/>
        <a:p>
          <a:r>
            <a:rPr lang="en-US" dirty="0" smtClean="0"/>
            <a:t>4</a:t>
          </a:r>
          <a:endParaRPr lang="es-AR" dirty="0"/>
        </a:p>
      </dgm:t>
    </dgm:pt>
    <dgm:pt modelId="{2856D2B9-D637-44F6-B722-BC1FC58B7CFD}" type="parTrans" cxnId="{EB3A155E-B332-424F-BB08-A71246C33CDF}">
      <dgm:prSet/>
      <dgm:spPr/>
      <dgm:t>
        <a:bodyPr/>
        <a:lstStyle/>
        <a:p>
          <a:endParaRPr lang="es-AR"/>
        </a:p>
      </dgm:t>
    </dgm:pt>
    <dgm:pt modelId="{3C553052-BA71-4123-8EC4-7ED6F73E7E59}" type="sibTrans" cxnId="{EB3A155E-B332-424F-BB08-A71246C33CDF}">
      <dgm:prSet/>
      <dgm:spPr/>
      <dgm:t>
        <a:bodyPr/>
        <a:lstStyle/>
        <a:p>
          <a:endParaRPr lang="es-AR"/>
        </a:p>
      </dgm:t>
    </dgm:pt>
    <dgm:pt modelId="{09D2B11B-62BD-4F45-BDBA-7FAEC3B5931B}">
      <dgm:prSet phldrT="[Texto]"/>
      <dgm:spPr/>
      <dgm:t>
        <a:bodyPr/>
        <a:lstStyle/>
        <a:p>
          <a:r>
            <a:rPr lang="en-US" dirty="0" err="1" smtClean="0"/>
            <a:t>Debemos</a:t>
          </a:r>
          <a:r>
            <a:rPr lang="en-US" dirty="0" smtClean="0"/>
            <a:t> </a:t>
          </a:r>
          <a:r>
            <a:rPr lang="en-US" dirty="0" err="1" smtClean="0"/>
            <a:t>estar</a:t>
          </a:r>
          <a:r>
            <a:rPr lang="en-US" dirty="0" smtClean="0"/>
            <a:t> </a:t>
          </a:r>
          <a:r>
            <a:rPr lang="en-US" dirty="0" err="1" smtClean="0"/>
            <a:t>atentos</a:t>
          </a:r>
          <a:r>
            <a:rPr lang="en-US" dirty="0" smtClean="0"/>
            <a:t> a la </a:t>
          </a:r>
          <a:r>
            <a:rPr lang="en-US" dirty="0" err="1" smtClean="0"/>
            <a:t>posición</a:t>
          </a:r>
          <a:r>
            <a:rPr lang="en-US" dirty="0" smtClean="0"/>
            <a:t> del </a:t>
          </a:r>
          <a:r>
            <a:rPr lang="en-US" dirty="0" err="1" smtClean="0"/>
            <a:t>mismo</a:t>
          </a:r>
          <a:r>
            <a:rPr lang="en-US" dirty="0" smtClean="0"/>
            <a:t>, </a:t>
          </a:r>
          <a:r>
            <a:rPr lang="en-US" dirty="0" err="1" smtClean="0"/>
            <a:t>generalmente</a:t>
          </a:r>
          <a:r>
            <a:rPr lang="en-US" dirty="0" smtClean="0"/>
            <a:t> </a:t>
          </a:r>
          <a:r>
            <a:rPr lang="en-US" dirty="0" err="1" smtClean="0"/>
            <a:t>tienen</a:t>
          </a:r>
          <a:r>
            <a:rPr lang="en-US" dirty="0" smtClean="0"/>
            <a:t> </a:t>
          </a:r>
          <a:r>
            <a:rPr lang="en-US" dirty="0" err="1" smtClean="0"/>
            <a:t>una</a:t>
          </a:r>
          <a:r>
            <a:rPr lang="en-US" dirty="0" smtClean="0"/>
            <a:t> </a:t>
          </a:r>
          <a:r>
            <a:rPr lang="en-US" dirty="0" err="1" smtClean="0"/>
            <a:t>marca</a:t>
          </a:r>
          <a:r>
            <a:rPr lang="en-US" dirty="0" smtClean="0"/>
            <a:t> en </a:t>
          </a:r>
          <a:r>
            <a:rPr lang="en-US" dirty="0" err="1" smtClean="0"/>
            <a:t>una</a:t>
          </a:r>
          <a:r>
            <a:rPr lang="en-US" dirty="0" smtClean="0"/>
            <a:t> de </a:t>
          </a:r>
          <a:r>
            <a:rPr lang="en-US" dirty="0" err="1" smtClean="0"/>
            <a:t>las</a:t>
          </a:r>
          <a:r>
            <a:rPr lang="en-US" dirty="0" smtClean="0"/>
            <a:t> </a:t>
          </a:r>
          <a:r>
            <a:rPr lang="en-US" dirty="0" err="1" smtClean="0"/>
            <a:t>esquinas</a:t>
          </a:r>
          <a:r>
            <a:rPr lang="en-US" dirty="0" smtClean="0"/>
            <a:t>. La </a:t>
          </a:r>
          <a:r>
            <a:rPr lang="en-US" dirty="0" err="1" smtClean="0"/>
            <a:t>misma</a:t>
          </a:r>
          <a:r>
            <a:rPr lang="en-US" dirty="0" smtClean="0"/>
            <a:t> se </a:t>
          </a:r>
          <a:r>
            <a:rPr lang="en-US" dirty="0" err="1" smtClean="0"/>
            <a:t>encuentra</a:t>
          </a:r>
          <a:r>
            <a:rPr lang="en-US" dirty="0" smtClean="0"/>
            <a:t> </a:t>
          </a:r>
          <a:r>
            <a:rPr lang="en-US" dirty="0" err="1" smtClean="0"/>
            <a:t>también</a:t>
          </a:r>
          <a:r>
            <a:rPr lang="en-US" dirty="0" smtClean="0"/>
            <a:t> en el </a:t>
          </a:r>
          <a:r>
            <a:rPr lang="en-US" dirty="0" err="1" smtClean="0"/>
            <a:t>zocalo</a:t>
          </a:r>
          <a:r>
            <a:rPr lang="en-US" dirty="0" smtClean="0"/>
            <a:t> </a:t>
          </a:r>
          <a:r>
            <a:rPr lang="en-US" dirty="0" err="1" smtClean="0"/>
            <a:t>para</a:t>
          </a:r>
          <a:r>
            <a:rPr lang="en-US" dirty="0" smtClean="0"/>
            <a:t> </a:t>
          </a:r>
          <a:r>
            <a:rPr lang="en-US" dirty="0" err="1" smtClean="0"/>
            <a:t>determinar</a:t>
          </a:r>
          <a:r>
            <a:rPr lang="en-US" dirty="0" smtClean="0"/>
            <a:t> </a:t>
          </a:r>
          <a:r>
            <a:rPr lang="en-US" dirty="0" err="1" smtClean="0"/>
            <a:t>dicha</a:t>
          </a:r>
          <a:r>
            <a:rPr lang="en-US" dirty="0" smtClean="0"/>
            <a:t> </a:t>
          </a:r>
          <a:r>
            <a:rPr lang="en-US" dirty="0" err="1" smtClean="0"/>
            <a:t>posición</a:t>
          </a:r>
          <a:r>
            <a:rPr lang="en-US" dirty="0" smtClean="0"/>
            <a:t>.</a:t>
          </a:r>
          <a:endParaRPr lang="es-AR" dirty="0"/>
        </a:p>
      </dgm:t>
    </dgm:pt>
    <dgm:pt modelId="{533E8344-6968-4F85-BC30-5FAD70367AEB}" type="parTrans" cxnId="{768C199B-0257-48A5-BA50-4710A78799BB}">
      <dgm:prSet/>
      <dgm:spPr/>
      <dgm:t>
        <a:bodyPr/>
        <a:lstStyle/>
        <a:p>
          <a:endParaRPr lang="es-AR"/>
        </a:p>
      </dgm:t>
    </dgm:pt>
    <dgm:pt modelId="{03703ECB-9070-41A7-8D05-71EF7C49BD0A}" type="sibTrans" cxnId="{768C199B-0257-48A5-BA50-4710A78799BB}">
      <dgm:prSet/>
      <dgm:spPr/>
      <dgm:t>
        <a:bodyPr/>
        <a:lstStyle/>
        <a:p>
          <a:endParaRPr lang="es-AR"/>
        </a:p>
      </dgm:t>
    </dgm:pt>
    <dgm:pt modelId="{79C6FFA4-6B8A-4E9F-B264-E5145EED5016}">
      <dgm:prSet phldrT="[Texto]"/>
      <dgm:spPr/>
      <dgm:t>
        <a:bodyPr/>
        <a:lstStyle/>
        <a:p>
          <a:r>
            <a:rPr lang="en-US" dirty="0" err="1" smtClean="0"/>
            <a:t>Colocamos</a:t>
          </a:r>
          <a:r>
            <a:rPr lang="en-US" dirty="0" smtClean="0"/>
            <a:t> un </a:t>
          </a:r>
          <a:r>
            <a:rPr lang="en-US" dirty="0" err="1" smtClean="0"/>
            <a:t>poco</a:t>
          </a:r>
          <a:r>
            <a:rPr lang="en-US" dirty="0" smtClean="0"/>
            <a:t> de </a:t>
          </a:r>
          <a:r>
            <a:rPr lang="en-US" dirty="0" err="1" smtClean="0"/>
            <a:t>grasa</a:t>
          </a:r>
          <a:r>
            <a:rPr lang="en-US" dirty="0" smtClean="0"/>
            <a:t> </a:t>
          </a:r>
          <a:r>
            <a:rPr lang="en-US" dirty="0" err="1" smtClean="0"/>
            <a:t>siliconada</a:t>
          </a:r>
          <a:r>
            <a:rPr lang="en-US" dirty="0" smtClean="0"/>
            <a:t> (</a:t>
          </a:r>
          <a:r>
            <a:rPr lang="en-US" dirty="0" err="1" smtClean="0"/>
            <a:t>también</a:t>
          </a:r>
          <a:r>
            <a:rPr lang="en-US" dirty="0" smtClean="0"/>
            <a:t> </a:t>
          </a:r>
          <a:r>
            <a:rPr lang="en-US" dirty="0" err="1" smtClean="0"/>
            <a:t>conocida</a:t>
          </a:r>
          <a:r>
            <a:rPr lang="en-US" dirty="0" smtClean="0"/>
            <a:t> </a:t>
          </a:r>
          <a:r>
            <a:rPr lang="en-US" dirty="0" err="1" smtClean="0"/>
            <a:t>cómo</a:t>
          </a:r>
          <a:r>
            <a:rPr lang="en-US" dirty="0" smtClean="0"/>
            <a:t> </a:t>
          </a:r>
          <a:r>
            <a:rPr lang="en-US" dirty="0" err="1" smtClean="0"/>
            <a:t>grasa</a:t>
          </a:r>
          <a:r>
            <a:rPr lang="en-US" dirty="0" smtClean="0"/>
            <a:t> </a:t>
          </a:r>
          <a:r>
            <a:rPr lang="en-US" dirty="0" err="1" smtClean="0"/>
            <a:t>disipadora</a:t>
          </a:r>
          <a:r>
            <a:rPr lang="en-US" dirty="0" smtClean="0"/>
            <a:t>, o </a:t>
          </a:r>
          <a:r>
            <a:rPr lang="en-US" dirty="0" err="1" smtClean="0"/>
            <a:t>grasa</a:t>
          </a:r>
          <a:r>
            <a:rPr lang="en-US" dirty="0" smtClean="0"/>
            <a:t> </a:t>
          </a:r>
          <a:r>
            <a:rPr lang="en-US" dirty="0" err="1" smtClean="0"/>
            <a:t>disipadora</a:t>
          </a:r>
          <a:r>
            <a:rPr lang="en-US" dirty="0" smtClean="0"/>
            <a:t> de </a:t>
          </a:r>
          <a:r>
            <a:rPr lang="en-US" dirty="0" err="1" smtClean="0"/>
            <a:t>calor</a:t>
          </a:r>
          <a:r>
            <a:rPr lang="en-US" dirty="0" smtClean="0"/>
            <a:t>). De </a:t>
          </a:r>
          <a:r>
            <a:rPr lang="en-US" dirty="0" err="1" smtClean="0"/>
            <a:t>esta</a:t>
          </a:r>
          <a:r>
            <a:rPr lang="en-US" dirty="0" smtClean="0"/>
            <a:t> </a:t>
          </a:r>
          <a:r>
            <a:rPr lang="en-US" dirty="0" err="1" smtClean="0"/>
            <a:t>sólo</a:t>
          </a:r>
          <a:r>
            <a:rPr lang="en-US" dirty="0" smtClean="0"/>
            <a:t> se </a:t>
          </a:r>
          <a:r>
            <a:rPr lang="en-US" dirty="0" err="1" smtClean="0"/>
            <a:t>debe</a:t>
          </a:r>
          <a:r>
            <a:rPr lang="en-US" dirty="0" smtClean="0"/>
            <a:t> </a:t>
          </a:r>
          <a:r>
            <a:rPr lang="en-US" dirty="0" err="1" smtClean="0"/>
            <a:t>colocar</a:t>
          </a:r>
          <a:r>
            <a:rPr lang="en-US" dirty="0" smtClean="0"/>
            <a:t> lo </a:t>
          </a:r>
          <a:r>
            <a:rPr lang="en-US" dirty="0" err="1" smtClean="0"/>
            <a:t>minimo</a:t>
          </a:r>
          <a:r>
            <a:rPr lang="en-US" dirty="0" smtClean="0"/>
            <a:t> y </a:t>
          </a:r>
          <a:r>
            <a:rPr lang="en-US" dirty="0" err="1" smtClean="0"/>
            <a:t>necesario</a:t>
          </a:r>
          <a:r>
            <a:rPr lang="en-US" dirty="0" smtClean="0"/>
            <a:t>.</a:t>
          </a:r>
          <a:endParaRPr lang="es-AR" dirty="0"/>
        </a:p>
      </dgm:t>
    </dgm:pt>
    <dgm:pt modelId="{7ABF713F-3BF2-482C-805E-9A7C8A4E5E1A}" type="parTrans" cxnId="{EAB3178E-5154-49F9-A531-FB5B7B241E3B}">
      <dgm:prSet/>
      <dgm:spPr/>
      <dgm:t>
        <a:bodyPr/>
        <a:lstStyle/>
        <a:p>
          <a:endParaRPr lang="es-AR"/>
        </a:p>
      </dgm:t>
    </dgm:pt>
    <dgm:pt modelId="{532E20BE-45ED-4C8B-90D4-93EE8AACF744}" type="sibTrans" cxnId="{EAB3178E-5154-49F9-A531-FB5B7B241E3B}">
      <dgm:prSet/>
      <dgm:spPr/>
      <dgm:t>
        <a:bodyPr/>
        <a:lstStyle/>
        <a:p>
          <a:endParaRPr lang="es-AR"/>
        </a:p>
      </dgm:t>
    </dgm:pt>
    <dgm:pt modelId="{D72D41CF-8A41-4302-81E9-1B0CA4357B58}">
      <dgm:prSet phldrT="[Texto]"/>
      <dgm:spPr/>
      <dgm:t>
        <a:bodyPr/>
        <a:lstStyle/>
        <a:p>
          <a:r>
            <a:rPr lang="en-US" dirty="0" smtClean="0"/>
            <a:t>5</a:t>
          </a:r>
          <a:endParaRPr lang="es-AR" dirty="0"/>
        </a:p>
      </dgm:t>
    </dgm:pt>
    <dgm:pt modelId="{F123E266-45E2-4232-970F-33C47EEC2189}" type="parTrans" cxnId="{23F4CC07-0F9E-4832-9F49-F393FFD9CFE5}">
      <dgm:prSet/>
      <dgm:spPr/>
      <dgm:t>
        <a:bodyPr/>
        <a:lstStyle/>
        <a:p>
          <a:endParaRPr lang="es-AR"/>
        </a:p>
      </dgm:t>
    </dgm:pt>
    <dgm:pt modelId="{3896B9FC-EBD4-41EA-BFE2-B53E510DEDDE}" type="sibTrans" cxnId="{23F4CC07-0F9E-4832-9F49-F393FFD9CFE5}">
      <dgm:prSet/>
      <dgm:spPr/>
      <dgm:t>
        <a:bodyPr/>
        <a:lstStyle/>
        <a:p>
          <a:endParaRPr lang="es-AR"/>
        </a:p>
      </dgm:t>
    </dgm:pt>
    <dgm:pt modelId="{E9C738BA-486E-40B5-A80D-D991417981F6}">
      <dgm:prSet phldrT="[Texto]"/>
      <dgm:spPr/>
      <dgm:t>
        <a:bodyPr/>
        <a:lstStyle/>
        <a:p>
          <a:r>
            <a:rPr lang="en-US" dirty="0" err="1" smtClean="0"/>
            <a:t>Colocamos</a:t>
          </a:r>
          <a:r>
            <a:rPr lang="en-US" dirty="0" smtClean="0"/>
            <a:t> el </a:t>
          </a:r>
          <a:r>
            <a:rPr lang="en-US" dirty="0" err="1" smtClean="0"/>
            <a:t>Disipador</a:t>
          </a:r>
          <a:r>
            <a:rPr lang="en-US" dirty="0" smtClean="0"/>
            <a:t> (</a:t>
          </a:r>
          <a:r>
            <a:rPr lang="en-US" dirty="0" err="1" smtClean="0"/>
            <a:t>existen</a:t>
          </a:r>
          <a:r>
            <a:rPr lang="en-US" dirty="0" smtClean="0"/>
            <a:t> </a:t>
          </a:r>
          <a:r>
            <a:rPr lang="en-US" dirty="0" err="1" smtClean="0"/>
            <a:t>varios</a:t>
          </a:r>
          <a:r>
            <a:rPr lang="en-US" dirty="0" smtClean="0"/>
            <a:t> </a:t>
          </a:r>
          <a:r>
            <a:rPr lang="en-US" dirty="0" err="1" smtClean="0"/>
            <a:t>tipos</a:t>
          </a:r>
          <a:r>
            <a:rPr lang="en-US" dirty="0" smtClean="0"/>
            <a:t>, los </a:t>
          </a:r>
          <a:r>
            <a:rPr lang="en-US" dirty="0" err="1" smtClean="0"/>
            <a:t>detallaremos</a:t>
          </a:r>
          <a:r>
            <a:rPr lang="en-US" dirty="0" smtClean="0"/>
            <a:t> en </a:t>
          </a:r>
          <a:r>
            <a:rPr lang="en-US" dirty="0" err="1" smtClean="0"/>
            <a:t>otra</a:t>
          </a:r>
          <a:r>
            <a:rPr lang="en-US" dirty="0" smtClean="0"/>
            <a:t> </a:t>
          </a:r>
          <a:r>
            <a:rPr lang="en-US" dirty="0" err="1" smtClean="0"/>
            <a:t>clase</a:t>
          </a:r>
          <a:r>
            <a:rPr lang="en-US" dirty="0" smtClean="0"/>
            <a:t>).</a:t>
          </a:r>
          <a:endParaRPr lang="es-AR" dirty="0"/>
        </a:p>
      </dgm:t>
    </dgm:pt>
    <dgm:pt modelId="{839EAB5A-B16A-46E5-8963-A326E2A36400}" type="parTrans" cxnId="{F8EE4CE3-709B-4224-8BEE-7F6CBE9A4D99}">
      <dgm:prSet/>
      <dgm:spPr/>
      <dgm:t>
        <a:bodyPr/>
        <a:lstStyle/>
        <a:p>
          <a:endParaRPr lang="es-AR"/>
        </a:p>
      </dgm:t>
    </dgm:pt>
    <dgm:pt modelId="{54629D57-7EDA-47B3-9144-B9653B7AA06C}" type="sibTrans" cxnId="{F8EE4CE3-709B-4224-8BEE-7F6CBE9A4D99}">
      <dgm:prSet/>
      <dgm:spPr/>
      <dgm:t>
        <a:bodyPr/>
        <a:lstStyle/>
        <a:p>
          <a:endParaRPr lang="es-AR"/>
        </a:p>
      </dgm:t>
    </dgm:pt>
    <dgm:pt modelId="{F9C167E0-0B11-44DE-AA8E-62372661107C}" type="pres">
      <dgm:prSet presAssocID="{ADDCD322-C340-4368-A6B3-E1D641BDE21F}" presName="linearFlow" presStyleCnt="0">
        <dgm:presLayoutVars>
          <dgm:dir/>
          <dgm:animLvl val="lvl"/>
          <dgm:resizeHandles val="exact"/>
        </dgm:presLayoutVars>
      </dgm:prSet>
      <dgm:spPr/>
    </dgm:pt>
    <dgm:pt modelId="{33C57A10-DB46-4DB3-8919-D0B52CBA860B}" type="pres">
      <dgm:prSet presAssocID="{DD531DF6-A4D4-4872-85DE-1EF1FD463A41}" presName="composite" presStyleCnt="0"/>
      <dgm:spPr/>
    </dgm:pt>
    <dgm:pt modelId="{9BFF0CE0-3FA6-42D8-AE9C-8DDD83595FF1}" type="pres">
      <dgm:prSet presAssocID="{DD531DF6-A4D4-4872-85DE-1EF1FD463A41}" presName="parentText" presStyleLbl="alignNode1" presStyleIdx="0" presStyleCnt="5">
        <dgm:presLayoutVars>
          <dgm:chMax val="1"/>
          <dgm:bulletEnabled val="1"/>
        </dgm:presLayoutVars>
      </dgm:prSet>
      <dgm:spPr/>
    </dgm:pt>
    <dgm:pt modelId="{A2E27EDF-0149-4CB4-B3E9-42D0C408F556}" type="pres">
      <dgm:prSet presAssocID="{DD531DF6-A4D4-4872-85DE-1EF1FD463A41}" presName="descendantText" presStyleLbl="alignAcc1" presStyleIdx="0" presStyleCnt="5" custScaleY="100000">
        <dgm:presLayoutVars>
          <dgm:bulletEnabled val="1"/>
        </dgm:presLayoutVars>
      </dgm:prSet>
      <dgm:spPr/>
      <dgm:t>
        <a:bodyPr/>
        <a:lstStyle/>
        <a:p>
          <a:endParaRPr lang="es-AR"/>
        </a:p>
      </dgm:t>
    </dgm:pt>
    <dgm:pt modelId="{A4669695-5A79-4A13-A406-9D34886ACC64}" type="pres">
      <dgm:prSet presAssocID="{A0CA2E25-1937-4BF3-B3E2-E186FE0EA94E}" presName="sp" presStyleCnt="0"/>
      <dgm:spPr/>
    </dgm:pt>
    <dgm:pt modelId="{40A98439-2E13-40A4-AB09-A6645E7B10BE}" type="pres">
      <dgm:prSet presAssocID="{6A4C0C7A-EDD7-4384-802E-3ECE4A20B30D}" presName="composite" presStyleCnt="0"/>
      <dgm:spPr/>
    </dgm:pt>
    <dgm:pt modelId="{D6754816-2FBF-4468-B457-D5DA0B803881}" type="pres">
      <dgm:prSet presAssocID="{6A4C0C7A-EDD7-4384-802E-3ECE4A20B30D}" presName="parentText" presStyleLbl="alignNode1" presStyleIdx="1" presStyleCnt="5">
        <dgm:presLayoutVars>
          <dgm:chMax val="1"/>
          <dgm:bulletEnabled val="1"/>
        </dgm:presLayoutVars>
      </dgm:prSet>
      <dgm:spPr/>
    </dgm:pt>
    <dgm:pt modelId="{6858E3FC-8EAD-47FC-80C7-F8F818D139FB}" type="pres">
      <dgm:prSet presAssocID="{6A4C0C7A-EDD7-4384-802E-3ECE4A20B30D}" presName="descendantText" presStyleLbl="alignAcc1" presStyleIdx="1" presStyleCnt="5">
        <dgm:presLayoutVars>
          <dgm:bulletEnabled val="1"/>
        </dgm:presLayoutVars>
      </dgm:prSet>
      <dgm:spPr/>
      <dgm:t>
        <a:bodyPr/>
        <a:lstStyle/>
        <a:p>
          <a:endParaRPr lang="es-AR"/>
        </a:p>
      </dgm:t>
    </dgm:pt>
    <dgm:pt modelId="{80F07D6B-7C41-4A23-BCB2-709AA39191F2}" type="pres">
      <dgm:prSet presAssocID="{4C9209C9-E63F-4745-ADE2-1CDBDC70F4A9}" presName="sp" presStyleCnt="0"/>
      <dgm:spPr/>
    </dgm:pt>
    <dgm:pt modelId="{3E21810B-FF13-4760-9146-BCEA6577568A}" type="pres">
      <dgm:prSet presAssocID="{6402F476-62D9-437B-978F-1E5432F21FFB}" presName="composite" presStyleCnt="0"/>
      <dgm:spPr/>
    </dgm:pt>
    <dgm:pt modelId="{2A664102-40A8-443E-8FE3-992D4079F2DA}" type="pres">
      <dgm:prSet presAssocID="{6402F476-62D9-437B-978F-1E5432F21FFB}" presName="parentText" presStyleLbl="alignNode1" presStyleIdx="2" presStyleCnt="5">
        <dgm:presLayoutVars>
          <dgm:chMax val="1"/>
          <dgm:bulletEnabled val="1"/>
        </dgm:presLayoutVars>
      </dgm:prSet>
      <dgm:spPr/>
    </dgm:pt>
    <dgm:pt modelId="{708303F0-3B02-4CB3-B0FE-03BDAACA1325}" type="pres">
      <dgm:prSet presAssocID="{6402F476-62D9-437B-978F-1E5432F21FFB}" presName="descendantText" presStyleLbl="alignAcc1" presStyleIdx="2" presStyleCnt="5">
        <dgm:presLayoutVars>
          <dgm:bulletEnabled val="1"/>
        </dgm:presLayoutVars>
      </dgm:prSet>
      <dgm:spPr/>
      <dgm:t>
        <a:bodyPr/>
        <a:lstStyle/>
        <a:p>
          <a:endParaRPr lang="es-AR"/>
        </a:p>
      </dgm:t>
    </dgm:pt>
    <dgm:pt modelId="{F21E4E7C-9777-4BD6-9E5D-989148AB71F9}" type="pres">
      <dgm:prSet presAssocID="{409AB487-2E30-45AE-9063-C960CE64C068}" presName="sp" presStyleCnt="0"/>
      <dgm:spPr/>
    </dgm:pt>
    <dgm:pt modelId="{55B0DB6E-14E1-4CA6-B099-591C15FA0B39}" type="pres">
      <dgm:prSet presAssocID="{4E58744E-14A1-4BB7-9803-5D93094D4655}" presName="composite" presStyleCnt="0"/>
      <dgm:spPr/>
    </dgm:pt>
    <dgm:pt modelId="{12FCD871-DA3E-4BF8-9F31-9E98F88B873F}" type="pres">
      <dgm:prSet presAssocID="{4E58744E-14A1-4BB7-9803-5D93094D4655}" presName="parentText" presStyleLbl="alignNode1" presStyleIdx="3" presStyleCnt="5">
        <dgm:presLayoutVars>
          <dgm:chMax val="1"/>
          <dgm:bulletEnabled val="1"/>
        </dgm:presLayoutVars>
      </dgm:prSet>
      <dgm:spPr/>
    </dgm:pt>
    <dgm:pt modelId="{18015CC4-330F-448F-9234-276A8B61D81D}" type="pres">
      <dgm:prSet presAssocID="{4E58744E-14A1-4BB7-9803-5D93094D4655}" presName="descendantText" presStyleLbl="alignAcc1" presStyleIdx="3" presStyleCnt="5">
        <dgm:presLayoutVars>
          <dgm:bulletEnabled val="1"/>
        </dgm:presLayoutVars>
      </dgm:prSet>
      <dgm:spPr/>
      <dgm:t>
        <a:bodyPr/>
        <a:lstStyle/>
        <a:p>
          <a:endParaRPr lang="es-AR"/>
        </a:p>
      </dgm:t>
    </dgm:pt>
    <dgm:pt modelId="{3562D50B-6A27-4BED-91D0-8BF717ECE9AE}" type="pres">
      <dgm:prSet presAssocID="{3C553052-BA71-4123-8EC4-7ED6F73E7E59}" presName="sp" presStyleCnt="0"/>
      <dgm:spPr/>
    </dgm:pt>
    <dgm:pt modelId="{C44BA5F8-56D0-4CED-8CE6-2B3CC91E0B7E}" type="pres">
      <dgm:prSet presAssocID="{D72D41CF-8A41-4302-81E9-1B0CA4357B58}" presName="composite" presStyleCnt="0"/>
      <dgm:spPr/>
    </dgm:pt>
    <dgm:pt modelId="{241008A5-CF13-4FA7-A779-F504D461D357}" type="pres">
      <dgm:prSet presAssocID="{D72D41CF-8A41-4302-81E9-1B0CA4357B58}" presName="parentText" presStyleLbl="alignNode1" presStyleIdx="4" presStyleCnt="5">
        <dgm:presLayoutVars>
          <dgm:chMax val="1"/>
          <dgm:bulletEnabled val="1"/>
        </dgm:presLayoutVars>
      </dgm:prSet>
      <dgm:spPr/>
      <dgm:t>
        <a:bodyPr/>
        <a:lstStyle/>
        <a:p>
          <a:endParaRPr lang="es-AR"/>
        </a:p>
      </dgm:t>
    </dgm:pt>
    <dgm:pt modelId="{292B03AA-46DB-4AE5-B954-8ED247E7EDCF}" type="pres">
      <dgm:prSet presAssocID="{D72D41CF-8A41-4302-81E9-1B0CA4357B58}" presName="descendantText" presStyleLbl="alignAcc1" presStyleIdx="4" presStyleCnt="5">
        <dgm:presLayoutVars>
          <dgm:bulletEnabled val="1"/>
        </dgm:presLayoutVars>
      </dgm:prSet>
      <dgm:spPr/>
      <dgm:t>
        <a:bodyPr/>
        <a:lstStyle/>
        <a:p>
          <a:endParaRPr lang="es-AR"/>
        </a:p>
      </dgm:t>
    </dgm:pt>
  </dgm:ptLst>
  <dgm:cxnLst>
    <dgm:cxn modelId="{D0B358E5-5B43-4904-A2D2-B05CFB411063}" type="presOf" srcId="{4E58744E-14A1-4BB7-9803-5D93094D4655}" destId="{12FCD871-DA3E-4BF8-9F31-9E98F88B873F}" srcOrd="0" destOrd="0" presId="urn:microsoft.com/office/officeart/2005/8/layout/chevron2"/>
    <dgm:cxn modelId="{CD268FF5-AA90-45BE-B84D-92CA1E563F8C}" type="presOf" srcId="{824CC1FD-A2DB-4F14-9B92-A398C385E782}" destId="{6858E3FC-8EAD-47FC-80C7-F8F818D139FB}" srcOrd="0" destOrd="0" presId="urn:microsoft.com/office/officeart/2005/8/layout/chevron2"/>
    <dgm:cxn modelId="{1DDC6EB8-F5EA-43D5-9DF9-1382C92AED55}" type="presOf" srcId="{CF3AF5DE-A474-41D8-ACA2-32CCAE0789F0}" destId="{708303F0-3B02-4CB3-B0FE-03BDAACA1325}" srcOrd="0" destOrd="0" presId="urn:microsoft.com/office/officeart/2005/8/layout/chevron2"/>
    <dgm:cxn modelId="{28C04BDA-CC57-4B9D-B1C7-A0AD9F4079E5}" srcId="{6402F476-62D9-437B-978F-1E5432F21FFB}" destId="{CF3AF5DE-A474-41D8-ACA2-32CCAE0789F0}" srcOrd="0" destOrd="0" parTransId="{59A6C3B1-56CC-4A80-B6BA-7792A5E4238D}" sibTransId="{215DBC94-29D5-4FC6-B8C2-48FC9AA5BE2E}"/>
    <dgm:cxn modelId="{1D2CFCDD-BC40-40E3-8B96-FB6FA8B570AF}" type="presOf" srcId="{6A4C0C7A-EDD7-4384-802E-3ECE4A20B30D}" destId="{D6754816-2FBF-4468-B457-D5DA0B803881}" srcOrd="0" destOrd="0" presId="urn:microsoft.com/office/officeart/2005/8/layout/chevron2"/>
    <dgm:cxn modelId="{6A7F6EC1-C89B-4989-A671-84D9BD8D4B10}" srcId="{ADDCD322-C340-4368-A6B3-E1D641BDE21F}" destId="{6402F476-62D9-437B-978F-1E5432F21FFB}" srcOrd="2" destOrd="0" parTransId="{B07AABE2-B76B-4DF8-BEFD-30269C58E847}" sibTransId="{409AB487-2E30-45AE-9063-C960CE64C068}"/>
    <dgm:cxn modelId="{F845BC02-D6A5-4580-9D83-47A1A4ABA426}" type="presOf" srcId="{09D2B11B-62BD-4F45-BDBA-7FAEC3B5931B}" destId="{6858E3FC-8EAD-47FC-80C7-F8F818D139FB}" srcOrd="0" destOrd="1" presId="urn:microsoft.com/office/officeart/2005/8/layout/chevron2"/>
    <dgm:cxn modelId="{EF714AB8-E351-45A4-B5D7-8A48DDF9B9E7}" srcId="{6A4C0C7A-EDD7-4384-802E-3ECE4A20B30D}" destId="{824CC1FD-A2DB-4F14-9B92-A398C385E782}" srcOrd="0" destOrd="0" parTransId="{9D9C481E-D7CC-46D6-BF70-FCA5D4104442}" sibTransId="{654BC63A-8606-43A5-92D6-205E530951A3}"/>
    <dgm:cxn modelId="{1490B0F3-FC32-42AD-9A63-2CBF19CCF04A}" type="presOf" srcId="{79C6FFA4-6B8A-4E9F-B264-E5145EED5016}" destId="{18015CC4-330F-448F-9234-276A8B61D81D}" srcOrd="0" destOrd="0" presId="urn:microsoft.com/office/officeart/2005/8/layout/chevron2"/>
    <dgm:cxn modelId="{EB3A155E-B332-424F-BB08-A71246C33CDF}" srcId="{ADDCD322-C340-4368-A6B3-E1D641BDE21F}" destId="{4E58744E-14A1-4BB7-9803-5D93094D4655}" srcOrd="3" destOrd="0" parTransId="{2856D2B9-D637-44F6-B722-BC1FC58B7CFD}" sibTransId="{3C553052-BA71-4123-8EC4-7ED6F73E7E59}"/>
    <dgm:cxn modelId="{2E2D6084-E415-4357-A556-9A2E009B937F}" type="presOf" srcId="{15B784F6-E75D-4AEC-9F6D-EB77CA6E14C1}" destId="{A2E27EDF-0149-4CB4-B3E9-42D0C408F556}" srcOrd="0" destOrd="0" presId="urn:microsoft.com/office/officeart/2005/8/layout/chevron2"/>
    <dgm:cxn modelId="{1A90B2EF-D09E-4D73-9213-5954A225DEC5}" type="presOf" srcId="{ADDCD322-C340-4368-A6B3-E1D641BDE21F}" destId="{F9C167E0-0B11-44DE-AA8E-62372661107C}" srcOrd="0" destOrd="0" presId="urn:microsoft.com/office/officeart/2005/8/layout/chevron2"/>
    <dgm:cxn modelId="{36FA29D5-1F38-4452-9806-5DAADAA3B9B7}" srcId="{ADDCD322-C340-4368-A6B3-E1D641BDE21F}" destId="{DD531DF6-A4D4-4872-85DE-1EF1FD463A41}" srcOrd="0" destOrd="0" parTransId="{1588D9E0-F7E2-4BB0-9083-23468E7B23E0}" sibTransId="{A0CA2E25-1937-4BF3-B3E2-E186FE0EA94E}"/>
    <dgm:cxn modelId="{8305E264-EB60-4BC2-8020-F405F22EDDE0}" type="presOf" srcId="{6402F476-62D9-437B-978F-1E5432F21FFB}" destId="{2A664102-40A8-443E-8FE3-992D4079F2DA}" srcOrd="0" destOrd="0" presId="urn:microsoft.com/office/officeart/2005/8/layout/chevron2"/>
    <dgm:cxn modelId="{23F4CC07-0F9E-4832-9F49-F393FFD9CFE5}" srcId="{ADDCD322-C340-4368-A6B3-E1D641BDE21F}" destId="{D72D41CF-8A41-4302-81E9-1B0CA4357B58}" srcOrd="4" destOrd="0" parTransId="{F123E266-45E2-4232-970F-33C47EEC2189}" sibTransId="{3896B9FC-EBD4-41EA-BFE2-B53E510DEDDE}"/>
    <dgm:cxn modelId="{2604E575-881E-4529-A84F-22D1DFD25B9F}" type="presOf" srcId="{DD531DF6-A4D4-4872-85DE-1EF1FD463A41}" destId="{9BFF0CE0-3FA6-42D8-AE9C-8DDD83595FF1}" srcOrd="0" destOrd="0" presId="urn:microsoft.com/office/officeart/2005/8/layout/chevron2"/>
    <dgm:cxn modelId="{023F3557-B3DD-4926-B4FA-E96953356644}" srcId="{DD531DF6-A4D4-4872-85DE-1EF1FD463A41}" destId="{15B784F6-E75D-4AEC-9F6D-EB77CA6E14C1}" srcOrd="0" destOrd="0" parTransId="{FE62043F-09D6-4AF3-AE4C-5ED510DC0084}" sibTransId="{84F84EAC-1863-4109-89C7-168C7FDBD019}"/>
    <dgm:cxn modelId="{768C199B-0257-48A5-BA50-4710A78799BB}" srcId="{824CC1FD-A2DB-4F14-9B92-A398C385E782}" destId="{09D2B11B-62BD-4F45-BDBA-7FAEC3B5931B}" srcOrd="0" destOrd="0" parTransId="{533E8344-6968-4F85-BC30-5FAD70367AEB}" sibTransId="{03703ECB-9070-41A7-8D05-71EF7C49BD0A}"/>
    <dgm:cxn modelId="{EAB3178E-5154-49F9-A531-FB5B7B241E3B}" srcId="{4E58744E-14A1-4BB7-9803-5D93094D4655}" destId="{79C6FFA4-6B8A-4E9F-B264-E5145EED5016}" srcOrd="0" destOrd="0" parTransId="{7ABF713F-3BF2-482C-805E-9A7C8A4E5E1A}" sibTransId="{532E20BE-45ED-4C8B-90D4-93EE8AACF744}"/>
    <dgm:cxn modelId="{A683F5A0-CB03-4808-8A5E-DA31B6977B21}" type="presOf" srcId="{E9C738BA-486E-40B5-A80D-D991417981F6}" destId="{292B03AA-46DB-4AE5-B954-8ED247E7EDCF}" srcOrd="0" destOrd="0" presId="urn:microsoft.com/office/officeart/2005/8/layout/chevron2"/>
    <dgm:cxn modelId="{7B1D1AED-40E1-49BA-BA0C-9D07DAD25637}" type="presOf" srcId="{D72D41CF-8A41-4302-81E9-1B0CA4357B58}" destId="{241008A5-CF13-4FA7-A779-F504D461D357}" srcOrd="0" destOrd="0" presId="urn:microsoft.com/office/officeart/2005/8/layout/chevron2"/>
    <dgm:cxn modelId="{22B65FCB-5E4C-4DBF-8612-39917867EDA7}" srcId="{ADDCD322-C340-4368-A6B3-E1D641BDE21F}" destId="{6A4C0C7A-EDD7-4384-802E-3ECE4A20B30D}" srcOrd="1" destOrd="0" parTransId="{2342E0B0-973C-4345-8F4A-794071E6C7F6}" sibTransId="{4C9209C9-E63F-4745-ADE2-1CDBDC70F4A9}"/>
    <dgm:cxn modelId="{F8EE4CE3-709B-4224-8BEE-7F6CBE9A4D99}" srcId="{D72D41CF-8A41-4302-81E9-1B0CA4357B58}" destId="{E9C738BA-486E-40B5-A80D-D991417981F6}" srcOrd="0" destOrd="0" parTransId="{839EAB5A-B16A-46E5-8963-A326E2A36400}" sibTransId="{54629D57-7EDA-47B3-9144-B9653B7AA06C}"/>
    <dgm:cxn modelId="{338826BF-BC79-4925-9CE1-55D5E8B7DE52}" type="presParOf" srcId="{F9C167E0-0B11-44DE-AA8E-62372661107C}" destId="{33C57A10-DB46-4DB3-8919-D0B52CBA860B}" srcOrd="0" destOrd="0" presId="urn:microsoft.com/office/officeart/2005/8/layout/chevron2"/>
    <dgm:cxn modelId="{D2A12E96-08F1-47EF-8B05-D36191B659C5}" type="presParOf" srcId="{33C57A10-DB46-4DB3-8919-D0B52CBA860B}" destId="{9BFF0CE0-3FA6-42D8-AE9C-8DDD83595FF1}" srcOrd="0" destOrd="0" presId="urn:microsoft.com/office/officeart/2005/8/layout/chevron2"/>
    <dgm:cxn modelId="{8544569A-6C5B-49E4-9DB0-D8DE743E546F}" type="presParOf" srcId="{33C57A10-DB46-4DB3-8919-D0B52CBA860B}" destId="{A2E27EDF-0149-4CB4-B3E9-42D0C408F556}" srcOrd="1" destOrd="0" presId="urn:microsoft.com/office/officeart/2005/8/layout/chevron2"/>
    <dgm:cxn modelId="{A5BEB605-4677-404E-9D4D-177282D18E17}" type="presParOf" srcId="{F9C167E0-0B11-44DE-AA8E-62372661107C}" destId="{A4669695-5A79-4A13-A406-9D34886ACC64}" srcOrd="1" destOrd="0" presId="urn:microsoft.com/office/officeart/2005/8/layout/chevron2"/>
    <dgm:cxn modelId="{A8C7A76F-08A3-4D37-9989-792D09ED9101}" type="presParOf" srcId="{F9C167E0-0B11-44DE-AA8E-62372661107C}" destId="{40A98439-2E13-40A4-AB09-A6645E7B10BE}" srcOrd="2" destOrd="0" presId="urn:microsoft.com/office/officeart/2005/8/layout/chevron2"/>
    <dgm:cxn modelId="{4C6AF5CE-973B-46EF-8204-C7BD47F64EAF}" type="presParOf" srcId="{40A98439-2E13-40A4-AB09-A6645E7B10BE}" destId="{D6754816-2FBF-4468-B457-D5DA0B803881}" srcOrd="0" destOrd="0" presId="urn:microsoft.com/office/officeart/2005/8/layout/chevron2"/>
    <dgm:cxn modelId="{98B4CA45-D6C1-44D8-A383-4F0363792315}" type="presParOf" srcId="{40A98439-2E13-40A4-AB09-A6645E7B10BE}" destId="{6858E3FC-8EAD-47FC-80C7-F8F818D139FB}" srcOrd="1" destOrd="0" presId="urn:microsoft.com/office/officeart/2005/8/layout/chevron2"/>
    <dgm:cxn modelId="{2BF60286-9D8C-4967-A09F-603ACFB8BB4E}" type="presParOf" srcId="{F9C167E0-0B11-44DE-AA8E-62372661107C}" destId="{80F07D6B-7C41-4A23-BCB2-709AA39191F2}" srcOrd="3" destOrd="0" presId="urn:microsoft.com/office/officeart/2005/8/layout/chevron2"/>
    <dgm:cxn modelId="{42B1C0B9-4C85-43DF-8429-11B950B7282C}" type="presParOf" srcId="{F9C167E0-0B11-44DE-AA8E-62372661107C}" destId="{3E21810B-FF13-4760-9146-BCEA6577568A}" srcOrd="4" destOrd="0" presId="urn:microsoft.com/office/officeart/2005/8/layout/chevron2"/>
    <dgm:cxn modelId="{D17C42CE-6B7E-4085-A833-7E60F794DA08}" type="presParOf" srcId="{3E21810B-FF13-4760-9146-BCEA6577568A}" destId="{2A664102-40A8-443E-8FE3-992D4079F2DA}" srcOrd="0" destOrd="0" presId="urn:microsoft.com/office/officeart/2005/8/layout/chevron2"/>
    <dgm:cxn modelId="{EE6AF7E4-B635-4093-B21C-F4C0EE977806}" type="presParOf" srcId="{3E21810B-FF13-4760-9146-BCEA6577568A}" destId="{708303F0-3B02-4CB3-B0FE-03BDAACA1325}" srcOrd="1" destOrd="0" presId="urn:microsoft.com/office/officeart/2005/8/layout/chevron2"/>
    <dgm:cxn modelId="{910E15D3-47E4-4F0B-8AEC-25AA5D6DBF1A}" type="presParOf" srcId="{F9C167E0-0B11-44DE-AA8E-62372661107C}" destId="{F21E4E7C-9777-4BD6-9E5D-989148AB71F9}" srcOrd="5" destOrd="0" presId="urn:microsoft.com/office/officeart/2005/8/layout/chevron2"/>
    <dgm:cxn modelId="{1E10ED61-5CB8-47A8-8BEB-B66D3717FAB0}" type="presParOf" srcId="{F9C167E0-0B11-44DE-AA8E-62372661107C}" destId="{55B0DB6E-14E1-4CA6-B099-591C15FA0B39}" srcOrd="6" destOrd="0" presId="urn:microsoft.com/office/officeart/2005/8/layout/chevron2"/>
    <dgm:cxn modelId="{818A88DE-5294-4B7F-B3DF-DF80A319FBBB}" type="presParOf" srcId="{55B0DB6E-14E1-4CA6-B099-591C15FA0B39}" destId="{12FCD871-DA3E-4BF8-9F31-9E98F88B873F}" srcOrd="0" destOrd="0" presId="urn:microsoft.com/office/officeart/2005/8/layout/chevron2"/>
    <dgm:cxn modelId="{38A2BED1-70AC-43F3-884D-A34D98B4F678}" type="presParOf" srcId="{55B0DB6E-14E1-4CA6-B099-591C15FA0B39}" destId="{18015CC4-330F-448F-9234-276A8B61D81D}" srcOrd="1" destOrd="0" presId="urn:microsoft.com/office/officeart/2005/8/layout/chevron2"/>
    <dgm:cxn modelId="{0C966C4C-64DC-43F4-8BEE-88D101632A6D}" type="presParOf" srcId="{F9C167E0-0B11-44DE-AA8E-62372661107C}" destId="{3562D50B-6A27-4BED-91D0-8BF717ECE9AE}" srcOrd="7" destOrd="0" presId="urn:microsoft.com/office/officeart/2005/8/layout/chevron2"/>
    <dgm:cxn modelId="{43A609EE-977F-4CCF-98D7-D6DFF693C048}" type="presParOf" srcId="{F9C167E0-0B11-44DE-AA8E-62372661107C}" destId="{C44BA5F8-56D0-4CED-8CE6-2B3CC91E0B7E}" srcOrd="8" destOrd="0" presId="urn:microsoft.com/office/officeart/2005/8/layout/chevron2"/>
    <dgm:cxn modelId="{146BED88-522F-43F5-BA26-C76D0BCBA9B8}" type="presParOf" srcId="{C44BA5F8-56D0-4CED-8CE6-2B3CC91E0B7E}" destId="{241008A5-CF13-4FA7-A779-F504D461D357}" srcOrd="0" destOrd="0" presId="urn:microsoft.com/office/officeart/2005/8/layout/chevron2"/>
    <dgm:cxn modelId="{2707F473-41B8-4514-9B17-D16DE2F4B6A2}" type="presParOf" srcId="{C44BA5F8-56D0-4CED-8CE6-2B3CC91E0B7E}" destId="{292B03AA-46DB-4AE5-B954-8ED247E7ED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1368F7-4FB4-4EEB-B09E-7AA2281736E1}">
      <dsp:nvSpPr>
        <dsp:cNvPr id="0" name=""/>
        <dsp:cNvSpPr/>
      </dsp:nvSpPr>
      <dsp:spPr>
        <a:xfrm>
          <a:off x="2571" y="169082"/>
          <a:ext cx="2507456" cy="604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err="1" smtClean="0"/>
            <a:t>Microprocesador</a:t>
          </a:r>
          <a:endParaRPr lang="es-AR" sz="2100" kern="1200" dirty="0"/>
        </a:p>
      </dsp:txBody>
      <dsp:txXfrm>
        <a:off x="2571" y="169082"/>
        <a:ext cx="2507456" cy="604800"/>
      </dsp:txXfrm>
    </dsp:sp>
    <dsp:sp modelId="{960B7DF8-6B79-40B9-8096-3C74957BAF56}">
      <dsp:nvSpPr>
        <dsp:cNvPr id="0" name=""/>
        <dsp:cNvSpPr/>
      </dsp:nvSpPr>
      <dsp:spPr>
        <a:xfrm>
          <a:off x="2571" y="773882"/>
          <a:ext cx="2507456" cy="358299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s-AR" sz="2100" b="0" i="0" kern="1200" dirty="0" smtClean="0"/>
            <a:t>¿Qué es?</a:t>
          </a:r>
          <a:endParaRPr lang="es-AR" sz="2100" kern="1200" dirty="0"/>
        </a:p>
        <a:p>
          <a:pPr marL="228600" lvl="1" indent="-228600" algn="l" defTabSz="933450">
            <a:lnSpc>
              <a:spcPct val="90000"/>
            </a:lnSpc>
            <a:spcBef>
              <a:spcPct val="0"/>
            </a:spcBef>
            <a:spcAft>
              <a:spcPct val="15000"/>
            </a:spcAft>
            <a:buChar char="••"/>
          </a:pPr>
          <a:r>
            <a:rPr lang="en-US" sz="2100" kern="1200" dirty="0" err="1" smtClean="0"/>
            <a:t>Funcionamiento</a:t>
          </a:r>
          <a:endParaRPr lang="es-AR" sz="2100" kern="1200" dirty="0"/>
        </a:p>
        <a:p>
          <a:pPr marL="228600" lvl="1" indent="-228600" algn="l" defTabSz="933450">
            <a:lnSpc>
              <a:spcPct val="90000"/>
            </a:lnSpc>
            <a:spcBef>
              <a:spcPct val="0"/>
            </a:spcBef>
            <a:spcAft>
              <a:spcPct val="15000"/>
            </a:spcAft>
            <a:buChar char="••"/>
          </a:pPr>
          <a:r>
            <a:rPr lang="en-US" sz="2100" kern="1200" dirty="0" err="1" smtClean="0"/>
            <a:t>Arquitectura</a:t>
          </a:r>
          <a:endParaRPr lang="es-AR" sz="2100" kern="1200" dirty="0"/>
        </a:p>
        <a:p>
          <a:pPr marL="228600" lvl="1" indent="-228600" algn="l" defTabSz="933450">
            <a:lnSpc>
              <a:spcPct val="90000"/>
            </a:lnSpc>
            <a:spcBef>
              <a:spcPct val="0"/>
            </a:spcBef>
            <a:spcAft>
              <a:spcPct val="15000"/>
            </a:spcAft>
            <a:buChar char="••"/>
          </a:pPr>
          <a:r>
            <a:rPr lang="en-US" sz="2100" kern="1200" dirty="0" err="1" smtClean="0"/>
            <a:t>Conexiones</a:t>
          </a:r>
          <a:endParaRPr lang="es-AR" sz="2100" kern="1200" dirty="0"/>
        </a:p>
        <a:p>
          <a:pPr marL="228600" lvl="1" indent="-228600" algn="l" defTabSz="933450">
            <a:lnSpc>
              <a:spcPct val="90000"/>
            </a:lnSpc>
            <a:spcBef>
              <a:spcPct val="0"/>
            </a:spcBef>
            <a:spcAft>
              <a:spcPct val="15000"/>
            </a:spcAft>
            <a:buChar char="••"/>
          </a:pPr>
          <a:r>
            <a:rPr lang="en-US" sz="2100" kern="1200" dirty="0" err="1" smtClean="0"/>
            <a:t>Disipación</a:t>
          </a:r>
          <a:r>
            <a:rPr lang="en-US" sz="2100" kern="1200" dirty="0" smtClean="0"/>
            <a:t> del </a:t>
          </a:r>
          <a:r>
            <a:rPr lang="en-US" sz="2100" kern="1200" dirty="0" err="1" smtClean="0"/>
            <a:t>calor</a:t>
          </a:r>
          <a:endParaRPr lang="es-AR" sz="2100" kern="1200" dirty="0"/>
        </a:p>
      </dsp:txBody>
      <dsp:txXfrm>
        <a:off x="2571" y="773882"/>
        <a:ext cx="2507456" cy="3582997"/>
      </dsp:txXfrm>
    </dsp:sp>
    <dsp:sp modelId="{D8A5A681-1CF2-4C73-B9B0-6AB7A464DB2C}">
      <dsp:nvSpPr>
        <dsp:cNvPr id="0" name=""/>
        <dsp:cNvSpPr/>
      </dsp:nvSpPr>
      <dsp:spPr>
        <a:xfrm>
          <a:off x="2861071" y="169082"/>
          <a:ext cx="2507456" cy="604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err="1" smtClean="0"/>
            <a:t>Memoria</a:t>
          </a:r>
          <a:r>
            <a:rPr lang="en-US" sz="2100" kern="1200" dirty="0" smtClean="0"/>
            <a:t> RAM</a:t>
          </a:r>
          <a:endParaRPr lang="es-AR" sz="2100" kern="1200" dirty="0"/>
        </a:p>
      </dsp:txBody>
      <dsp:txXfrm>
        <a:off x="2861071" y="169082"/>
        <a:ext cx="2507456" cy="604800"/>
      </dsp:txXfrm>
    </dsp:sp>
    <dsp:sp modelId="{F9E4B44F-D917-4A3D-A4DD-950370AF9F30}">
      <dsp:nvSpPr>
        <dsp:cNvPr id="0" name=""/>
        <dsp:cNvSpPr/>
      </dsp:nvSpPr>
      <dsp:spPr>
        <a:xfrm>
          <a:off x="2861071" y="773882"/>
          <a:ext cx="2507456" cy="358299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s-AR" sz="2100" b="0" i="0" kern="1200" dirty="0" smtClean="0"/>
            <a:t>¿Qué es?</a:t>
          </a:r>
          <a:endParaRPr lang="es-AR" sz="2100" kern="1200" dirty="0"/>
        </a:p>
        <a:p>
          <a:pPr marL="228600" lvl="1" indent="-228600" algn="l" defTabSz="933450">
            <a:lnSpc>
              <a:spcPct val="90000"/>
            </a:lnSpc>
            <a:spcBef>
              <a:spcPct val="0"/>
            </a:spcBef>
            <a:spcAft>
              <a:spcPct val="15000"/>
            </a:spcAft>
            <a:buChar char="••"/>
          </a:pPr>
          <a:r>
            <a:rPr lang="en-US" sz="2100" kern="1200" dirty="0" err="1" smtClean="0"/>
            <a:t>Tipos</a:t>
          </a:r>
          <a:endParaRPr lang="es-AR" sz="2100" kern="1200" dirty="0"/>
        </a:p>
        <a:p>
          <a:pPr marL="228600" lvl="1" indent="-228600" algn="l" defTabSz="933450">
            <a:lnSpc>
              <a:spcPct val="90000"/>
            </a:lnSpc>
            <a:spcBef>
              <a:spcPct val="0"/>
            </a:spcBef>
            <a:spcAft>
              <a:spcPct val="15000"/>
            </a:spcAft>
            <a:buChar char="••"/>
          </a:pPr>
          <a:r>
            <a:rPr lang="en-US" sz="2100" kern="1200" dirty="0" err="1" smtClean="0"/>
            <a:t>Fallas</a:t>
          </a:r>
          <a:endParaRPr lang="es-AR" sz="2100" kern="1200" dirty="0"/>
        </a:p>
        <a:p>
          <a:pPr marL="228600" lvl="1" indent="-228600" algn="l" defTabSz="933450">
            <a:lnSpc>
              <a:spcPct val="90000"/>
            </a:lnSpc>
            <a:spcBef>
              <a:spcPct val="0"/>
            </a:spcBef>
            <a:spcAft>
              <a:spcPct val="15000"/>
            </a:spcAft>
            <a:buChar char="••"/>
          </a:pPr>
          <a:r>
            <a:rPr lang="en-US" sz="2100" kern="1200" dirty="0" err="1" smtClean="0"/>
            <a:t>Herramientas</a:t>
          </a:r>
          <a:endParaRPr lang="es-AR" sz="2100" kern="1200" dirty="0"/>
        </a:p>
      </dsp:txBody>
      <dsp:txXfrm>
        <a:off x="2861071" y="773882"/>
        <a:ext cx="2507456" cy="3582997"/>
      </dsp:txXfrm>
    </dsp:sp>
    <dsp:sp modelId="{EF1D96B1-4E76-4A55-A723-200403CAAB6A}">
      <dsp:nvSpPr>
        <dsp:cNvPr id="0" name=""/>
        <dsp:cNvSpPr/>
      </dsp:nvSpPr>
      <dsp:spPr>
        <a:xfrm>
          <a:off x="5719571" y="169082"/>
          <a:ext cx="2507456" cy="604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a:lnSpc>
              <a:spcPct val="90000"/>
            </a:lnSpc>
            <a:spcBef>
              <a:spcPct val="0"/>
            </a:spcBef>
            <a:spcAft>
              <a:spcPct val="35000"/>
            </a:spcAft>
          </a:pPr>
          <a:r>
            <a:rPr lang="en-US" sz="2100" kern="1200" dirty="0" err="1" smtClean="0"/>
            <a:t>Almacenamiento</a:t>
          </a:r>
          <a:endParaRPr lang="es-AR" sz="2100" kern="1200" dirty="0"/>
        </a:p>
      </dsp:txBody>
      <dsp:txXfrm>
        <a:off x="5719571" y="169082"/>
        <a:ext cx="2507456" cy="604800"/>
      </dsp:txXfrm>
    </dsp:sp>
    <dsp:sp modelId="{EBC18B14-3074-4903-888A-366E6BFE5C30}">
      <dsp:nvSpPr>
        <dsp:cNvPr id="0" name=""/>
        <dsp:cNvSpPr/>
      </dsp:nvSpPr>
      <dsp:spPr>
        <a:xfrm>
          <a:off x="5719571" y="773882"/>
          <a:ext cx="2507456" cy="358299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HDD :</a:t>
          </a:r>
          <a:endParaRPr lang="es-AR" sz="2100" kern="1200" dirty="0"/>
        </a:p>
        <a:p>
          <a:pPr marL="457200" lvl="2" indent="-228600" algn="l" defTabSz="933450">
            <a:lnSpc>
              <a:spcPct val="90000"/>
            </a:lnSpc>
            <a:spcBef>
              <a:spcPct val="0"/>
            </a:spcBef>
            <a:spcAft>
              <a:spcPct val="15000"/>
            </a:spcAft>
            <a:buChar char="••"/>
          </a:pPr>
          <a:r>
            <a:rPr lang="en-US" sz="2100" kern="1200" dirty="0" err="1" smtClean="0"/>
            <a:t>Estructura</a:t>
          </a:r>
          <a:r>
            <a:rPr lang="en-US" sz="2100" kern="1200" dirty="0" smtClean="0"/>
            <a:t> </a:t>
          </a:r>
          <a:r>
            <a:rPr lang="en-US" sz="2100" kern="1200" dirty="0" err="1" smtClean="0"/>
            <a:t>Logica</a:t>
          </a:r>
          <a:endParaRPr lang="es-AR" sz="2100" kern="1200" dirty="0"/>
        </a:p>
        <a:p>
          <a:pPr marL="457200" lvl="2" indent="-228600" algn="l" defTabSz="933450">
            <a:lnSpc>
              <a:spcPct val="90000"/>
            </a:lnSpc>
            <a:spcBef>
              <a:spcPct val="0"/>
            </a:spcBef>
            <a:spcAft>
              <a:spcPct val="15000"/>
            </a:spcAft>
            <a:buChar char="••"/>
          </a:pPr>
          <a:r>
            <a:rPr lang="en-US" sz="2100" kern="1200" dirty="0" smtClean="0"/>
            <a:t>Forma </a:t>
          </a:r>
          <a:r>
            <a:rPr lang="en-US" sz="2100" kern="1200" dirty="0" err="1" smtClean="0"/>
            <a:t>Fisica</a:t>
          </a:r>
          <a:endParaRPr lang="es-AR" sz="2100" kern="1200" dirty="0"/>
        </a:p>
        <a:p>
          <a:pPr marL="457200" lvl="2" indent="-228600" algn="l" defTabSz="933450">
            <a:lnSpc>
              <a:spcPct val="90000"/>
            </a:lnSpc>
            <a:spcBef>
              <a:spcPct val="0"/>
            </a:spcBef>
            <a:spcAft>
              <a:spcPct val="15000"/>
            </a:spcAft>
            <a:buChar char="••"/>
          </a:pPr>
          <a:r>
            <a:rPr lang="en-US" sz="2100" kern="1200" dirty="0" err="1" smtClean="0"/>
            <a:t>Caracteristicas</a:t>
          </a:r>
          <a:endParaRPr lang="es-AR" sz="2100" kern="1200" dirty="0"/>
        </a:p>
        <a:p>
          <a:pPr marL="457200" lvl="2" indent="-228600" algn="l" defTabSz="933450">
            <a:lnSpc>
              <a:spcPct val="90000"/>
            </a:lnSpc>
            <a:spcBef>
              <a:spcPct val="0"/>
            </a:spcBef>
            <a:spcAft>
              <a:spcPct val="15000"/>
            </a:spcAft>
            <a:buChar char="••"/>
          </a:pPr>
          <a:r>
            <a:rPr lang="en-US" sz="2100" kern="1200" dirty="0" err="1" smtClean="0"/>
            <a:t>Conexionado</a:t>
          </a:r>
          <a:endParaRPr lang="es-AR" sz="2100" kern="1200" dirty="0"/>
        </a:p>
        <a:p>
          <a:pPr marL="228600" lvl="1" indent="-228600" algn="l" defTabSz="933450">
            <a:lnSpc>
              <a:spcPct val="90000"/>
            </a:lnSpc>
            <a:spcBef>
              <a:spcPct val="0"/>
            </a:spcBef>
            <a:spcAft>
              <a:spcPct val="15000"/>
            </a:spcAft>
            <a:buChar char="••"/>
          </a:pPr>
          <a:r>
            <a:rPr lang="en-US" sz="2100" kern="1200" dirty="0" smtClean="0"/>
            <a:t>SSD:</a:t>
          </a:r>
          <a:endParaRPr lang="es-AR" sz="2100" kern="1200" dirty="0"/>
        </a:p>
        <a:p>
          <a:pPr marL="457200" lvl="2" indent="-228600" algn="l" defTabSz="933450">
            <a:lnSpc>
              <a:spcPct val="90000"/>
            </a:lnSpc>
            <a:spcBef>
              <a:spcPct val="0"/>
            </a:spcBef>
            <a:spcAft>
              <a:spcPct val="15000"/>
            </a:spcAft>
            <a:buChar char="••"/>
          </a:pPr>
          <a:r>
            <a:rPr lang="en-US" sz="2100" kern="1200" dirty="0" err="1" smtClean="0"/>
            <a:t>Funcionamiento</a:t>
          </a:r>
          <a:endParaRPr lang="es-AR" sz="2100" kern="1200" dirty="0"/>
        </a:p>
        <a:p>
          <a:pPr marL="457200" lvl="2" indent="-228600" algn="l" defTabSz="933450">
            <a:lnSpc>
              <a:spcPct val="90000"/>
            </a:lnSpc>
            <a:spcBef>
              <a:spcPct val="0"/>
            </a:spcBef>
            <a:spcAft>
              <a:spcPct val="15000"/>
            </a:spcAft>
            <a:buChar char="••"/>
          </a:pPr>
          <a:r>
            <a:rPr lang="en-US" sz="2100" kern="1200" dirty="0" err="1" smtClean="0"/>
            <a:t>Ventajas</a:t>
          </a:r>
          <a:r>
            <a:rPr lang="en-US" sz="2100" kern="1200" dirty="0" smtClean="0"/>
            <a:t> y </a:t>
          </a:r>
          <a:r>
            <a:rPr lang="en-US" sz="2100" kern="1200" dirty="0" err="1" smtClean="0"/>
            <a:t>Desventajas</a:t>
          </a:r>
          <a:endParaRPr lang="es-AR" sz="2100" kern="1200" dirty="0"/>
        </a:p>
      </dsp:txBody>
      <dsp:txXfrm>
        <a:off x="5719571" y="773882"/>
        <a:ext cx="2507456" cy="3582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A97D98-A8E8-4C48-9AC6-F6AA28D525A7}">
      <dsp:nvSpPr>
        <dsp:cNvPr id="0" name=""/>
        <dsp:cNvSpPr/>
      </dsp:nvSpPr>
      <dsp:spPr>
        <a:xfrm>
          <a:off x="0" y="0"/>
          <a:ext cx="8229600" cy="2248718"/>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1A0BD9-445B-4E12-B71B-D79E08D05FFE}">
      <dsp:nvSpPr>
        <dsp:cNvPr id="0" name=""/>
        <dsp:cNvSpPr/>
      </dsp:nvSpPr>
      <dsp:spPr>
        <a:xfrm>
          <a:off x="246887" y="299829"/>
          <a:ext cx="2417445" cy="164906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DDD68E-A5E4-4E22-80D8-6DC6A8EEEDD1}">
      <dsp:nvSpPr>
        <dsp:cNvPr id="0" name=""/>
        <dsp:cNvSpPr/>
      </dsp:nvSpPr>
      <dsp:spPr>
        <a:xfrm rot="10800000">
          <a:off x="246887" y="2248718"/>
          <a:ext cx="2417445" cy="2748433"/>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s-AR" sz="1600" b="1" kern="1200" dirty="0" smtClean="0"/>
            <a:t>PGA: </a:t>
          </a:r>
          <a:r>
            <a:rPr lang="es-AR" sz="1600" kern="1200" dirty="0" smtClean="0"/>
            <a:t>Pin </a:t>
          </a:r>
          <a:r>
            <a:rPr lang="es-AR" sz="1600" kern="1200" dirty="0" err="1" smtClean="0"/>
            <a:t>Grid</a:t>
          </a:r>
          <a:r>
            <a:rPr lang="es-AR" sz="1600" kern="1200" dirty="0" smtClean="0"/>
            <a:t> </a:t>
          </a:r>
          <a:r>
            <a:rPr lang="es-AR" sz="1600" kern="1200" dirty="0" err="1" smtClean="0"/>
            <a:t>Array</a:t>
          </a:r>
          <a:r>
            <a:rPr lang="es-AR" sz="1600" kern="1200" dirty="0" smtClean="0"/>
            <a:t>: La conexión se realiza mediante pequeños alambres metálicos repartidos a lo largo de la base del procesador introduciéndose en la placa base mediante unos pequeños agujeros.</a:t>
          </a:r>
          <a:endParaRPr lang="es-AR" sz="1600" kern="1200" dirty="0"/>
        </a:p>
      </dsp:txBody>
      <dsp:txXfrm rot="10800000">
        <a:off x="321232" y="2248718"/>
        <a:ext cx="2268755" cy="2674088"/>
      </dsp:txXfrm>
    </dsp:sp>
    <dsp:sp modelId="{48DF2290-31D1-46CD-B020-026A1F6AA622}">
      <dsp:nvSpPr>
        <dsp:cNvPr id="0" name=""/>
        <dsp:cNvSpPr/>
      </dsp:nvSpPr>
      <dsp:spPr>
        <a:xfrm>
          <a:off x="2906077" y="299829"/>
          <a:ext cx="2417445" cy="164906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1000" b="-3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7D1EFB-75A1-4B52-8025-14BE05314958}">
      <dsp:nvSpPr>
        <dsp:cNvPr id="0" name=""/>
        <dsp:cNvSpPr/>
      </dsp:nvSpPr>
      <dsp:spPr>
        <a:xfrm rot="10800000">
          <a:off x="2906077" y="2248718"/>
          <a:ext cx="2417445" cy="2748433"/>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s-AR" sz="1600" b="1" i="0" kern="1200" dirty="0" smtClean="0"/>
            <a:t>LGA:</a:t>
          </a:r>
          <a:r>
            <a:rPr lang="es-AR" sz="1600" b="0" i="0" kern="1200" dirty="0" smtClean="0"/>
            <a:t> </a:t>
          </a:r>
          <a:r>
            <a:rPr lang="es-AR" sz="1600" b="0" i="1" kern="1200" dirty="0" err="1" smtClean="0"/>
            <a:t>Land</a:t>
          </a:r>
          <a:r>
            <a:rPr lang="es-AR" sz="1600" b="0" i="1" kern="1200" dirty="0" smtClean="0"/>
            <a:t> </a:t>
          </a:r>
          <a:r>
            <a:rPr lang="es-AR" sz="1600" b="0" i="1" kern="1200" dirty="0" err="1" smtClean="0"/>
            <a:t>Grid</a:t>
          </a:r>
          <a:r>
            <a:rPr lang="es-AR" sz="1600" b="0" i="1" kern="1200" dirty="0" smtClean="0"/>
            <a:t> </a:t>
          </a:r>
          <a:r>
            <a:rPr lang="es-AR" sz="1600" b="0" i="1" kern="1200" dirty="0" err="1" smtClean="0"/>
            <a:t>Array</a:t>
          </a:r>
          <a:r>
            <a:rPr lang="es-AR" sz="1600" b="0" i="0" kern="1200" dirty="0" smtClean="0"/>
            <a:t>: La conexión se realiza mediante superficies de contacto lisas con pequeños pines que incluye la placa base.</a:t>
          </a:r>
          <a:endParaRPr lang="es-AR" sz="1600" kern="1200" dirty="0"/>
        </a:p>
      </dsp:txBody>
      <dsp:txXfrm rot="10800000">
        <a:off x="2980422" y="2248718"/>
        <a:ext cx="2268755" cy="2674088"/>
      </dsp:txXfrm>
    </dsp:sp>
    <dsp:sp modelId="{C966516D-6CEE-45D5-8750-8FE050DD137F}">
      <dsp:nvSpPr>
        <dsp:cNvPr id="0" name=""/>
        <dsp:cNvSpPr/>
      </dsp:nvSpPr>
      <dsp:spPr>
        <a:xfrm>
          <a:off x="5565267" y="299829"/>
          <a:ext cx="2417445" cy="164906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E193C-3142-4042-B45D-A21582BC3536}">
      <dsp:nvSpPr>
        <dsp:cNvPr id="0" name=""/>
        <dsp:cNvSpPr/>
      </dsp:nvSpPr>
      <dsp:spPr>
        <a:xfrm rot="10800000">
          <a:off x="5565267" y="2248718"/>
          <a:ext cx="2417445" cy="2748433"/>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s-AR" sz="1600" b="1" i="0" kern="1200" dirty="0" smtClean="0"/>
            <a:t>BGA:</a:t>
          </a:r>
          <a:r>
            <a:rPr lang="es-AR" sz="1600" b="0" i="0" kern="1200" dirty="0" smtClean="0"/>
            <a:t> </a:t>
          </a:r>
          <a:r>
            <a:rPr lang="es-AR" sz="1600" b="0" i="1" kern="1200" dirty="0" err="1" smtClean="0"/>
            <a:t>Ball</a:t>
          </a:r>
          <a:r>
            <a:rPr lang="es-AR" sz="1600" b="0" i="1" kern="1200" dirty="0" smtClean="0"/>
            <a:t> </a:t>
          </a:r>
          <a:r>
            <a:rPr lang="es-AR" sz="1600" b="0" i="1" kern="1200" dirty="0" err="1" smtClean="0"/>
            <a:t>Grid</a:t>
          </a:r>
          <a:r>
            <a:rPr lang="es-AR" sz="1600" b="0" i="1" kern="1200" dirty="0" smtClean="0"/>
            <a:t> </a:t>
          </a:r>
          <a:r>
            <a:rPr lang="es-AR" sz="1600" b="0" i="1" kern="1200" dirty="0" err="1" smtClean="0"/>
            <a:t>Array</a:t>
          </a:r>
          <a:r>
            <a:rPr lang="es-AR" sz="1600" b="0" i="0" kern="1200" dirty="0" smtClean="0"/>
            <a:t>: La conexión se realiza mediante bolas soldadas al procesador que hacen contacto con el zócalo</a:t>
          </a:r>
          <a:endParaRPr lang="es-AR" sz="1600" kern="1200" dirty="0"/>
        </a:p>
      </dsp:txBody>
      <dsp:txXfrm rot="10800000">
        <a:off x="5639612" y="2248718"/>
        <a:ext cx="2268755" cy="26740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F0CE0-3FA6-42D8-AE9C-8DDD83595FF1}">
      <dsp:nvSpPr>
        <dsp:cNvPr id="0" name=""/>
        <dsp:cNvSpPr/>
      </dsp:nvSpPr>
      <dsp:spPr>
        <a:xfrm rot="5400000">
          <a:off x="-149834" y="152032"/>
          <a:ext cx="998894"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1</a:t>
          </a:r>
          <a:endParaRPr lang="es-AR" sz="1900" kern="1200" dirty="0"/>
        </a:p>
      </dsp:txBody>
      <dsp:txXfrm rot="-5400000">
        <a:off x="1" y="351811"/>
        <a:ext cx="699225" cy="299669"/>
      </dsp:txXfrm>
    </dsp:sp>
    <dsp:sp modelId="{A2E27EDF-0149-4CB4-B3E9-42D0C408F556}">
      <dsp:nvSpPr>
        <dsp:cNvPr id="0" name=""/>
        <dsp:cNvSpPr/>
      </dsp:nvSpPr>
      <dsp:spPr>
        <a:xfrm rot="5400000">
          <a:off x="4139772" y="-3438347"/>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Levantamos</a:t>
          </a:r>
          <a:r>
            <a:rPr lang="en-US" sz="1200" kern="1200" dirty="0" smtClean="0"/>
            <a:t> la </a:t>
          </a:r>
          <a:r>
            <a:rPr lang="en-US" sz="1200" kern="1200" dirty="0" err="1" smtClean="0"/>
            <a:t>palanca</a:t>
          </a:r>
          <a:r>
            <a:rPr lang="en-US" sz="1200" kern="1200" dirty="0" smtClean="0"/>
            <a:t> del </a:t>
          </a:r>
          <a:r>
            <a:rPr lang="en-US" sz="1200" kern="1200" dirty="0" err="1" smtClean="0"/>
            <a:t>sistema</a:t>
          </a:r>
          <a:r>
            <a:rPr lang="en-US" sz="1200" kern="1200" dirty="0" smtClean="0"/>
            <a:t> ZIF (Zero Insertion Force).</a:t>
          </a:r>
          <a:endParaRPr lang="es-AR" sz="1200" kern="1200" dirty="0"/>
        </a:p>
      </dsp:txBody>
      <dsp:txXfrm rot="-5400000">
        <a:off x="699226" y="33894"/>
        <a:ext cx="7498679" cy="585891"/>
      </dsp:txXfrm>
    </dsp:sp>
    <dsp:sp modelId="{D6754816-2FBF-4468-B457-D5DA0B803881}">
      <dsp:nvSpPr>
        <dsp:cNvPr id="0" name=""/>
        <dsp:cNvSpPr/>
      </dsp:nvSpPr>
      <dsp:spPr>
        <a:xfrm rot="5400000">
          <a:off x="-149834" y="1032700"/>
          <a:ext cx="998894"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2</a:t>
          </a:r>
          <a:endParaRPr lang="es-AR" sz="1900" kern="1200" dirty="0"/>
        </a:p>
      </dsp:txBody>
      <dsp:txXfrm rot="-5400000">
        <a:off x="1" y="1232479"/>
        <a:ext cx="699225" cy="299669"/>
      </dsp:txXfrm>
    </dsp:sp>
    <dsp:sp modelId="{6858E3FC-8EAD-47FC-80C7-F8F818D139FB}">
      <dsp:nvSpPr>
        <dsp:cNvPr id="0" name=""/>
        <dsp:cNvSpPr/>
      </dsp:nvSpPr>
      <dsp:spPr>
        <a:xfrm rot="5400000">
          <a:off x="4139772" y="-2557679"/>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Colocamos</a:t>
          </a:r>
          <a:r>
            <a:rPr lang="en-US" sz="1200" kern="1200" dirty="0" smtClean="0"/>
            <a:t> el </a:t>
          </a:r>
          <a:r>
            <a:rPr lang="en-US" sz="1200" kern="1200" dirty="0" err="1" smtClean="0"/>
            <a:t>Microprocesador</a:t>
          </a:r>
          <a:r>
            <a:rPr lang="en-US" sz="1200" kern="1200" dirty="0" smtClean="0"/>
            <a:t> en el </a:t>
          </a:r>
          <a:r>
            <a:rPr lang="en-US" sz="1200" kern="1200" dirty="0" err="1" smtClean="0"/>
            <a:t>zocalo</a:t>
          </a:r>
          <a:r>
            <a:rPr lang="en-US" sz="1200" kern="1200" dirty="0" smtClean="0"/>
            <a:t>:</a:t>
          </a:r>
          <a:endParaRPr lang="es-AR" sz="1200" kern="1200" dirty="0"/>
        </a:p>
        <a:p>
          <a:pPr marL="228600" lvl="2" indent="-114300" algn="l" defTabSz="533400">
            <a:lnSpc>
              <a:spcPct val="90000"/>
            </a:lnSpc>
            <a:spcBef>
              <a:spcPct val="0"/>
            </a:spcBef>
            <a:spcAft>
              <a:spcPct val="15000"/>
            </a:spcAft>
            <a:buChar char="••"/>
          </a:pPr>
          <a:r>
            <a:rPr lang="en-US" sz="1200" kern="1200" dirty="0" err="1" smtClean="0"/>
            <a:t>Debemos</a:t>
          </a:r>
          <a:r>
            <a:rPr lang="en-US" sz="1200" kern="1200" dirty="0" smtClean="0"/>
            <a:t> </a:t>
          </a:r>
          <a:r>
            <a:rPr lang="en-US" sz="1200" kern="1200" dirty="0" err="1" smtClean="0"/>
            <a:t>estar</a:t>
          </a:r>
          <a:r>
            <a:rPr lang="en-US" sz="1200" kern="1200" dirty="0" smtClean="0"/>
            <a:t> </a:t>
          </a:r>
          <a:r>
            <a:rPr lang="en-US" sz="1200" kern="1200" dirty="0" err="1" smtClean="0"/>
            <a:t>atentos</a:t>
          </a:r>
          <a:r>
            <a:rPr lang="en-US" sz="1200" kern="1200" dirty="0" smtClean="0"/>
            <a:t> a la </a:t>
          </a:r>
          <a:r>
            <a:rPr lang="en-US" sz="1200" kern="1200" dirty="0" err="1" smtClean="0"/>
            <a:t>posición</a:t>
          </a:r>
          <a:r>
            <a:rPr lang="en-US" sz="1200" kern="1200" dirty="0" smtClean="0"/>
            <a:t> del </a:t>
          </a:r>
          <a:r>
            <a:rPr lang="en-US" sz="1200" kern="1200" dirty="0" err="1" smtClean="0"/>
            <a:t>mismo</a:t>
          </a:r>
          <a:r>
            <a:rPr lang="en-US" sz="1200" kern="1200" dirty="0" smtClean="0"/>
            <a:t>, </a:t>
          </a:r>
          <a:r>
            <a:rPr lang="en-US" sz="1200" kern="1200" dirty="0" err="1" smtClean="0"/>
            <a:t>generalmente</a:t>
          </a:r>
          <a:r>
            <a:rPr lang="en-US" sz="1200" kern="1200" dirty="0" smtClean="0"/>
            <a:t> </a:t>
          </a:r>
          <a:r>
            <a:rPr lang="en-US" sz="1200" kern="1200" dirty="0" err="1" smtClean="0"/>
            <a:t>tienen</a:t>
          </a:r>
          <a:r>
            <a:rPr lang="en-US" sz="1200" kern="1200" dirty="0" smtClean="0"/>
            <a:t> </a:t>
          </a:r>
          <a:r>
            <a:rPr lang="en-US" sz="1200" kern="1200" dirty="0" err="1" smtClean="0"/>
            <a:t>una</a:t>
          </a:r>
          <a:r>
            <a:rPr lang="en-US" sz="1200" kern="1200" dirty="0" smtClean="0"/>
            <a:t> </a:t>
          </a:r>
          <a:r>
            <a:rPr lang="en-US" sz="1200" kern="1200" dirty="0" err="1" smtClean="0"/>
            <a:t>marca</a:t>
          </a:r>
          <a:r>
            <a:rPr lang="en-US" sz="1200" kern="1200" dirty="0" smtClean="0"/>
            <a:t> en </a:t>
          </a:r>
          <a:r>
            <a:rPr lang="en-US" sz="1200" kern="1200" dirty="0" err="1" smtClean="0"/>
            <a:t>una</a:t>
          </a:r>
          <a:r>
            <a:rPr lang="en-US" sz="1200" kern="1200" dirty="0" smtClean="0"/>
            <a:t> de </a:t>
          </a:r>
          <a:r>
            <a:rPr lang="en-US" sz="1200" kern="1200" dirty="0" err="1" smtClean="0"/>
            <a:t>las</a:t>
          </a:r>
          <a:r>
            <a:rPr lang="en-US" sz="1200" kern="1200" dirty="0" smtClean="0"/>
            <a:t> </a:t>
          </a:r>
          <a:r>
            <a:rPr lang="en-US" sz="1200" kern="1200" dirty="0" err="1" smtClean="0"/>
            <a:t>esquinas</a:t>
          </a:r>
          <a:r>
            <a:rPr lang="en-US" sz="1200" kern="1200" dirty="0" smtClean="0"/>
            <a:t>. La </a:t>
          </a:r>
          <a:r>
            <a:rPr lang="en-US" sz="1200" kern="1200" dirty="0" err="1" smtClean="0"/>
            <a:t>misma</a:t>
          </a:r>
          <a:r>
            <a:rPr lang="en-US" sz="1200" kern="1200" dirty="0" smtClean="0"/>
            <a:t> se </a:t>
          </a:r>
          <a:r>
            <a:rPr lang="en-US" sz="1200" kern="1200" dirty="0" err="1" smtClean="0"/>
            <a:t>encuentra</a:t>
          </a:r>
          <a:r>
            <a:rPr lang="en-US" sz="1200" kern="1200" dirty="0" smtClean="0"/>
            <a:t> </a:t>
          </a:r>
          <a:r>
            <a:rPr lang="en-US" sz="1200" kern="1200" dirty="0" err="1" smtClean="0"/>
            <a:t>también</a:t>
          </a:r>
          <a:r>
            <a:rPr lang="en-US" sz="1200" kern="1200" dirty="0" smtClean="0"/>
            <a:t> en el </a:t>
          </a:r>
          <a:r>
            <a:rPr lang="en-US" sz="1200" kern="1200" dirty="0" err="1" smtClean="0"/>
            <a:t>zocalo</a:t>
          </a:r>
          <a:r>
            <a:rPr lang="en-US" sz="1200" kern="1200" dirty="0" smtClean="0"/>
            <a:t> </a:t>
          </a:r>
          <a:r>
            <a:rPr lang="en-US" sz="1200" kern="1200" dirty="0" err="1" smtClean="0"/>
            <a:t>para</a:t>
          </a:r>
          <a:r>
            <a:rPr lang="en-US" sz="1200" kern="1200" dirty="0" smtClean="0"/>
            <a:t> </a:t>
          </a:r>
          <a:r>
            <a:rPr lang="en-US" sz="1200" kern="1200" dirty="0" err="1" smtClean="0"/>
            <a:t>determinar</a:t>
          </a:r>
          <a:r>
            <a:rPr lang="en-US" sz="1200" kern="1200" dirty="0" smtClean="0"/>
            <a:t> </a:t>
          </a:r>
          <a:r>
            <a:rPr lang="en-US" sz="1200" kern="1200" dirty="0" err="1" smtClean="0"/>
            <a:t>dicha</a:t>
          </a:r>
          <a:r>
            <a:rPr lang="en-US" sz="1200" kern="1200" dirty="0" smtClean="0"/>
            <a:t> </a:t>
          </a:r>
          <a:r>
            <a:rPr lang="en-US" sz="1200" kern="1200" dirty="0" err="1" smtClean="0"/>
            <a:t>posición</a:t>
          </a:r>
          <a:r>
            <a:rPr lang="en-US" sz="1200" kern="1200" dirty="0" smtClean="0"/>
            <a:t>.</a:t>
          </a:r>
          <a:endParaRPr lang="es-AR" sz="1200" kern="1200" dirty="0"/>
        </a:p>
      </dsp:txBody>
      <dsp:txXfrm rot="-5400000">
        <a:off x="699226" y="914562"/>
        <a:ext cx="7498679" cy="585891"/>
      </dsp:txXfrm>
    </dsp:sp>
    <dsp:sp modelId="{2A664102-40A8-443E-8FE3-992D4079F2DA}">
      <dsp:nvSpPr>
        <dsp:cNvPr id="0" name=""/>
        <dsp:cNvSpPr/>
      </dsp:nvSpPr>
      <dsp:spPr>
        <a:xfrm rot="5400000">
          <a:off x="-149834" y="1913368"/>
          <a:ext cx="998894"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3</a:t>
          </a:r>
          <a:endParaRPr lang="es-AR" sz="1900" kern="1200" dirty="0"/>
        </a:p>
      </dsp:txBody>
      <dsp:txXfrm rot="-5400000">
        <a:off x="1" y="2113147"/>
        <a:ext cx="699225" cy="299669"/>
      </dsp:txXfrm>
    </dsp:sp>
    <dsp:sp modelId="{708303F0-3B02-4CB3-B0FE-03BDAACA1325}">
      <dsp:nvSpPr>
        <dsp:cNvPr id="0" name=""/>
        <dsp:cNvSpPr/>
      </dsp:nvSpPr>
      <dsp:spPr>
        <a:xfrm rot="5400000">
          <a:off x="4139772" y="-1677012"/>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Bajamos</a:t>
          </a:r>
          <a:r>
            <a:rPr lang="en-US" sz="1200" kern="1200" dirty="0" smtClean="0"/>
            <a:t> la </a:t>
          </a:r>
          <a:r>
            <a:rPr lang="en-US" sz="1200" kern="1200" dirty="0" err="1" smtClean="0"/>
            <a:t>palanca</a:t>
          </a:r>
          <a:r>
            <a:rPr lang="en-US" sz="1200" kern="1200" dirty="0" smtClean="0"/>
            <a:t> del </a:t>
          </a:r>
          <a:r>
            <a:rPr lang="en-US" sz="1200" kern="1200" dirty="0" err="1" smtClean="0"/>
            <a:t>sistema</a:t>
          </a:r>
          <a:r>
            <a:rPr lang="en-US" sz="1200" kern="1200" dirty="0" smtClean="0"/>
            <a:t> ZIF</a:t>
          </a:r>
          <a:endParaRPr lang="es-AR" sz="1200" kern="1200" dirty="0"/>
        </a:p>
      </dsp:txBody>
      <dsp:txXfrm rot="-5400000">
        <a:off x="699226" y="1795229"/>
        <a:ext cx="7498679" cy="585891"/>
      </dsp:txXfrm>
    </dsp:sp>
    <dsp:sp modelId="{12FCD871-DA3E-4BF8-9F31-9E98F88B873F}">
      <dsp:nvSpPr>
        <dsp:cNvPr id="0" name=""/>
        <dsp:cNvSpPr/>
      </dsp:nvSpPr>
      <dsp:spPr>
        <a:xfrm rot="5400000">
          <a:off x="-149834" y="2794036"/>
          <a:ext cx="998894"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4</a:t>
          </a:r>
          <a:endParaRPr lang="es-AR" sz="1900" kern="1200" dirty="0"/>
        </a:p>
      </dsp:txBody>
      <dsp:txXfrm rot="-5400000">
        <a:off x="1" y="2993815"/>
        <a:ext cx="699225" cy="299669"/>
      </dsp:txXfrm>
    </dsp:sp>
    <dsp:sp modelId="{18015CC4-330F-448F-9234-276A8B61D81D}">
      <dsp:nvSpPr>
        <dsp:cNvPr id="0" name=""/>
        <dsp:cNvSpPr/>
      </dsp:nvSpPr>
      <dsp:spPr>
        <a:xfrm rot="5400000">
          <a:off x="4139772" y="-796344"/>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Colocamos</a:t>
          </a:r>
          <a:r>
            <a:rPr lang="en-US" sz="1200" kern="1200" dirty="0" smtClean="0"/>
            <a:t> un </a:t>
          </a:r>
          <a:r>
            <a:rPr lang="en-US" sz="1200" kern="1200" dirty="0" err="1" smtClean="0"/>
            <a:t>poco</a:t>
          </a:r>
          <a:r>
            <a:rPr lang="en-US" sz="1200" kern="1200" dirty="0" smtClean="0"/>
            <a:t> de </a:t>
          </a:r>
          <a:r>
            <a:rPr lang="en-US" sz="1200" kern="1200" dirty="0" err="1" smtClean="0"/>
            <a:t>grasa</a:t>
          </a:r>
          <a:r>
            <a:rPr lang="en-US" sz="1200" kern="1200" dirty="0" smtClean="0"/>
            <a:t> </a:t>
          </a:r>
          <a:r>
            <a:rPr lang="en-US" sz="1200" kern="1200" dirty="0" err="1" smtClean="0"/>
            <a:t>siliconada</a:t>
          </a:r>
          <a:r>
            <a:rPr lang="en-US" sz="1200" kern="1200" dirty="0" smtClean="0"/>
            <a:t> (</a:t>
          </a:r>
          <a:r>
            <a:rPr lang="en-US" sz="1200" kern="1200" dirty="0" err="1" smtClean="0"/>
            <a:t>también</a:t>
          </a:r>
          <a:r>
            <a:rPr lang="en-US" sz="1200" kern="1200" dirty="0" smtClean="0"/>
            <a:t> </a:t>
          </a:r>
          <a:r>
            <a:rPr lang="en-US" sz="1200" kern="1200" dirty="0" err="1" smtClean="0"/>
            <a:t>conocida</a:t>
          </a:r>
          <a:r>
            <a:rPr lang="en-US" sz="1200" kern="1200" dirty="0" smtClean="0"/>
            <a:t> </a:t>
          </a:r>
          <a:r>
            <a:rPr lang="en-US" sz="1200" kern="1200" dirty="0" err="1" smtClean="0"/>
            <a:t>cómo</a:t>
          </a:r>
          <a:r>
            <a:rPr lang="en-US" sz="1200" kern="1200" dirty="0" smtClean="0"/>
            <a:t> </a:t>
          </a:r>
          <a:r>
            <a:rPr lang="en-US" sz="1200" kern="1200" dirty="0" err="1" smtClean="0"/>
            <a:t>grasa</a:t>
          </a:r>
          <a:r>
            <a:rPr lang="en-US" sz="1200" kern="1200" dirty="0" smtClean="0"/>
            <a:t> </a:t>
          </a:r>
          <a:r>
            <a:rPr lang="en-US" sz="1200" kern="1200" dirty="0" err="1" smtClean="0"/>
            <a:t>disipadora</a:t>
          </a:r>
          <a:r>
            <a:rPr lang="en-US" sz="1200" kern="1200" dirty="0" smtClean="0"/>
            <a:t>, o </a:t>
          </a:r>
          <a:r>
            <a:rPr lang="en-US" sz="1200" kern="1200" dirty="0" err="1" smtClean="0"/>
            <a:t>grasa</a:t>
          </a:r>
          <a:r>
            <a:rPr lang="en-US" sz="1200" kern="1200" dirty="0" smtClean="0"/>
            <a:t> </a:t>
          </a:r>
          <a:r>
            <a:rPr lang="en-US" sz="1200" kern="1200" dirty="0" err="1" smtClean="0"/>
            <a:t>disipadora</a:t>
          </a:r>
          <a:r>
            <a:rPr lang="en-US" sz="1200" kern="1200" dirty="0" smtClean="0"/>
            <a:t> de </a:t>
          </a:r>
          <a:r>
            <a:rPr lang="en-US" sz="1200" kern="1200" dirty="0" err="1" smtClean="0"/>
            <a:t>calor</a:t>
          </a:r>
          <a:r>
            <a:rPr lang="en-US" sz="1200" kern="1200" dirty="0" smtClean="0"/>
            <a:t>). De </a:t>
          </a:r>
          <a:r>
            <a:rPr lang="en-US" sz="1200" kern="1200" dirty="0" err="1" smtClean="0"/>
            <a:t>esta</a:t>
          </a:r>
          <a:r>
            <a:rPr lang="en-US" sz="1200" kern="1200" dirty="0" smtClean="0"/>
            <a:t> </a:t>
          </a:r>
          <a:r>
            <a:rPr lang="en-US" sz="1200" kern="1200" dirty="0" err="1" smtClean="0"/>
            <a:t>sólo</a:t>
          </a:r>
          <a:r>
            <a:rPr lang="en-US" sz="1200" kern="1200" dirty="0" smtClean="0"/>
            <a:t> se </a:t>
          </a:r>
          <a:r>
            <a:rPr lang="en-US" sz="1200" kern="1200" dirty="0" err="1" smtClean="0"/>
            <a:t>debe</a:t>
          </a:r>
          <a:r>
            <a:rPr lang="en-US" sz="1200" kern="1200" dirty="0" smtClean="0"/>
            <a:t> </a:t>
          </a:r>
          <a:r>
            <a:rPr lang="en-US" sz="1200" kern="1200" dirty="0" err="1" smtClean="0"/>
            <a:t>colocar</a:t>
          </a:r>
          <a:r>
            <a:rPr lang="en-US" sz="1200" kern="1200" dirty="0" smtClean="0"/>
            <a:t> lo </a:t>
          </a:r>
          <a:r>
            <a:rPr lang="en-US" sz="1200" kern="1200" dirty="0" err="1" smtClean="0"/>
            <a:t>minimo</a:t>
          </a:r>
          <a:r>
            <a:rPr lang="en-US" sz="1200" kern="1200" dirty="0" smtClean="0"/>
            <a:t> y </a:t>
          </a:r>
          <a:r>
            <a:rPr lang="en-US" sz="1200" kern="1200" dirty="0" err="1" smtClean="0"/>
            <a:t>necesario</a:t>
          </a:r>
          <a:r>
            <a:rPr lang="en-US" sz="1200" kern="1200" dirty="0" smtClean="0"/>
            <a:t>.</a:t>
          </a:r>
          <a:endParaRPr lang="es-AR" sz="1200" kern="1200" dirty="0"/>
        </a:p>
      </dsp:txBody>
      <dsp:txXfrm rot="-5400000">
        <a:off x="699226" y="2675897"/>
        <a:ext cx="7498679" cy="585891"/>
      </dsp:txXfrm>
    </dsp:sp>
    <dsp:sp modelId="{241008A5-CF13-4FA7-A779-F504D461D357}">
      <dsp:nvSpPr>
        <dsp:cNvPr id="0" name=""/>
        <dsp:cNvSpPr/>
      </dsp:nvSpPr>
      <dsp:spPr>
        <a:xfrm rot="5400000">
          <a:off x="-149834" y="3674704"/>
          <a:ext cx="998894" cy="699225"/>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5</a:t>
          </a:r>
          <a:endParaRPr lang="es-AR" sz="1900" kern="1200" dirty="0"/>
        </a:p>
      </dsp:txBody>
      <dsp:txXfrm rot="-5400000">
        <a:off x="1" y="3874483"/>
        <a:ext cx="699225" cy="299669"/>
      </dsp:txXfrm>
    </dsp:sp>
    <dsp:sp modelId="{292B03AA-46DB-4AE5-B954-8ED247E7EDCF}">
      <dsp:nvSpPr>
        <dsp:cNvPr id="0" name=""/>
        <dsp:cNvSpPr/>
      </dsp:nvSpPr>
      <dsp:spPr>
        <a:xfrm rot="5400000">
          <a:off x="4139772" y="84323"/>
          <a:ext cx="649281" cy="753037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err="1" smtClean="0"/>
            <a:t>Colocamos</a:t>
          </a:r>
          <a:r>
            <a:rPr lang="en-US" sz="1200" kern="1200" dirty="0" smtClean="0"/>
            <a:t> el </a:t>
          </a:r>
          <a:r>
            <a:rPr lang="en-US" sz="1200" kern="1200" dirty="0" err="1" smtClean="0"/>
            <a:t>Disipador</a:t>
          </a:r>
          <a:r>
            <a:rPr lang="en-US" sz="1200" kern="1200" dirty="0" smtClean="0"/>
            <a:t> (</a:t>
          </a:r>
          <a:r>
            <a:rPr lang="en-US" sz="1200" kern="1200" dirty="0" err="1" smtClean="0"/>
            <a:t>existen</a:t>
          </a:r>
          <a:r>
            <a:rPr lang="en-US" sz="1200" kern="1200" dirty="0" smtClean="0"/>
            <a:t> </a:t>
          </a:r>
          <a:r>
            <a:rPr lang="en-US" sz="1200" kern="1200" dirty="0" err="1" smtClean="0"/>
            <a:t>varios</a:t>
          </a:r>
          <a:r>
            <a:rPr lang="en-US" sz="1200" kern="1200" dirty="0" smtClean="0"/>
            <a:t> </a:t>
          </a:r>
          <a:r>
            <a:rPr lang="en-US" sz="1200" kern="1200" dirty="0" err="1" smtClean="0"/>
            <a:t>tipos</a:t>
          </a:r>
          <a:r>
            <a:rPr lang="en-US" sz="1200" kern="1200" dirty="0" smtClean="0"/>
            <a:t>, los </a:t>
          </a:r>
          <a:r>
            <a:rPr lang="en-US" sz="1200" kern="1200" dirty="0" err="1" smtClean="0"/>
            <a:t>detallaremos</a:t>
          </a:r>
          <a:r>
            <a:rPr lang="en-US" sz="1200" kern="1200" dirty="0" smtClean="0"/>
            <a:t> en </a:t>
          </a:r>
          <a:r>
            <a:rPr lang="en-US" sz="1200" kern="1200" dirty="0" err="1" smtClean="0"/>
            <a:t>otra</a:t>
          </a:r>
          <a:r>
            <a:rPr lang="en-US" sz="1200" kern="1200" dirty="0" smtClean="0"/>
            <a:t> </a:t>
          </a:r>
          <a:r>
            <a:rPr lang="en-US" sz="1200" kern="1200" dirty="0" err="1" smtClean="0"/>
            <a:t>clase</a:t>
          </a:r>
          <a:r>
            <a:rPr lang="en-US" sz="1200" kern="1200" dirty="0" smtClean="0"/>
            <a:t>).</a:t>
          </a:r>
          <a:endParaRPr lang="es-AR" sz="1200" kern="1200" dirty="0"/>
        </a:p>
      </dsp:txBody>
      <dsp:txXfrm rot="-5400000">
        <a:off x="699226" y="3556565"/>
        <a:ext cx="7498679" cy="58589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368808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418545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1613618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150618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264538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495618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356655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390031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13409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399347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64DCB8E-80D0-44EE-9931-F261419E265A}" type="datetimeFigureOut">
              <a:rPr lang="es-AR" smtClean="0"/>
              <a:t>15/05/2015</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8CF8385E-D1CB-4FD5-B2E6-6418D5CEE387}" type="slidenum">
              <a:rPr lang="es-AR" smtClean="0"/>
              <a:t>‹Nº›</a:t>
            </a:fld>
            <a:endParaRPr lang="es-AR"/>
          </a:p>
        </p:txBody>
      </p:sp>
    </p:spTree>
    <p:extLst>
      <p:ext uri="{BB962C8B-B14F-4D97-AF65-F5344CB8AC3E}">
        <p14:creationId xmlns:p14="http://schemas.microsoft.com/office/powerpoint/2010/main" val="1888473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DCB8E-80D0-44EE-9931-F261419E265A}" type="datetimeFigureOut">
              <a:rPr lang="es-AR" smtClean="0"/>
              <a:t>15/05/2015</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8385E-D1CB-4FD5-B2E6-6418D5CEE387}" type="slidenum">
              <a:rPr lang="es-AR" smtClean="0"/>
              <a:t>‹Nº›</a:t>
            </a:fld>
            <a:endParaRPr lang="es-AR"/>
          </a:p>
        </p:txBody>
      </p:sp>
    </p:spTree>
    <p:extLst>
      <p:ext uri="{BB962C8B-B14F-4D97-AF65-F5344CB8AC3E}">
        <p14:creationId xmlns:p14="http://schemas.microsoft.com/office/powerpoint/2010/main" val="3336445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772816"/>
            <a:ext cx="8496944" cy="1470025"/>
          </a:xfrm>
        </p:spPr>
        <p:txBody>
          <a:bodyPr>
            <a:noAutofit/>
          </a:bodyPr>
          <a:lstStyle/>
          <a:p>
            <a:r>
              <a:rPr lang="en-US" sz="6600" dirty="0" err="1" smtClean="0">
                <a:effectLst>
                  <a:outerShdw blurRad="38100" dist="38100" dir="2700000" algn="tl">
                    <a:srgbClr val="000000">
                      <a:alpha val="43137"/>
                    </a:srgbClr>
                  </a:outerShdw>
                </a:effectLst>
                <a:latin typeface="Harabara" pitchFamily="34" charset="0"/>
              </a:rPr>
              <a:t>Curso</a:t>
            </a:r>
            <a:r>
              <a:rPr lang="en-US" sz="6600" dirty="0" smtClean="0">
                <a:effectLst>
                  <a:outerShdw blurRad="38100" dist="38100" dir="2700000" algn="tl">
                    <a:srgbClr val="000000">
                      <a:alpha val="43137"/>
                    </a:srgbClr>
                  </a:outerShdw>
                </a:effectLst>
                <a:latin typeface="Harabara" pitchFamily="34" charset="0"/>
              </a:rPr>
              <a:t> de </a:t>
            </a:r>
            <a:r>
              <a:rPr lang="en-US" sz="6600" dirty="0" err="1" smtClean="0">
                <a:effectLst>
                  <a:outerShdw blurRad="38100" dist="38100" dir="2700000" algn="tl">
                    <a:srgbClr val="000000">
                      <a:alpha val="43137"/>
                    </a:srgbClr>
                  </a:outerShdw>
                </a:effectLst>
                <a:latin typeface="Harabara" pitchFamily="34" charset="0"/>
              </a:rPr>
              <a:t>Armado</a:t>
            </a:r>
            <a:r>
              <a:rPr lang="en-US" sz="6600" dirty="0" smtClean="0">
                <a:effectLst>
                  <a:outerShdw blurRad="38100" dist="38100" dir="2700000" algn="tl">
                    <a:srgbClr val="000000">
                      <a:alpha val="43137"/>
                    </a:srgbClr>
                  </a:outerShdw>
                </a:effectLst>
                <a:latin typeface="Harabara" pitchFamily="34" charset="0"/>
              </a:rPr>
              <a:t> y </a:t>
            </a:r>
            <a:r>
              <a:rPr lang="en-US" sz="6600" dirty="0" err="1" smtClean="0">
                <a:effectLst>
                  <a:outerShdw blurRad="38100" dist="38100" dir="2700000" algn="tl">
                    <a:srgbClr val="000000">
                      <a:alpha val="43137"/>
                    </a:srgbClr>
                  </a:outerShdw>
                </a:effectLst>
                <a:latin typeface="Harabara" pitchFamily="34" charset="0"/>
              </a:rPr>
              <a:t>Reparación</a:t>
            </a:r>
            <a:r>
              <a:rPr lang="en-US" sz="6600" dirty="0" smtClean="0">
                <a:effectLst>
                  <a:outerShdw blurRad="38100" dist="38100" dir="2700000" algn="tl">
                    <a:srgbClr val="000000">
                      <a:alpha val="43137"/>
                    </a:srgbClr>
                  </a:outerShdw>
                </a:effectLst>
                <a:latin typeface="Harabara" pitchFamily="34" charset="0"/>
              </a:rPr>
              <a:t/>
            </a:r>
            <a:br>
              <a:rPr lang="en-US" sz="6600" dirty="0" smtClean="0">
                <a:effectLst>
                  <a:outerShdw blurRad="38100" dist="38100" dir="2700000" algn="tl">
                    <a:srgbClr val="000000">
                      <a:alpha val="43137"/>
                    </a:srgbClr>
                  </a:outerShdw>
                </a:effectLst>
                <a:latin typeface="Harabara" pitchFamily="34" charset="0"/>
              </a:rPr>
            </a:br>
            <a:r>
              <a:rPr lang="en-US" sz="6600" dirty="0" smtClean="0">
                <a:effectLst>
                  <a:outerShdw blurRad="38100" dist="38100" dir="2700000" algn="tl">
                    <a:srgbClr val="000000">
                      <a:alpha val="43137"/>
                    </a:srgbClr>
                  </a:outerShdw>
                </a:effectLst>
                <a:latin typeface="Harabara" pitchFamily="34" charset="0"/>
              </a:rPr>
              <a:t>de PC</a:t>
            </a:r>
            <a:endParaRPr lang="es-AR" sz="6600" dirty="0">
              <a:effectLst>
                <a:outerShdw blurRad="38100" dist="38100" dir="2700000" algn="tl">
                  <a:srgbClr val="000000">
                    <a:alpha val="43137"/>
                  </a:srgbClr>
                </a:outerShdw>
              </a:effectLst>
              <a:latin typeface="Harabara" pitchFamily="34" charset="0"/>
            </a:endParaRPr>
          </a:p>
        </p:txBody>
      </p:sp>
      <p:sp>
        <p:nvSpPr>
          <p:cNvPr id="3" name="2 Subtítulo"/>
          <p:cNvSpPr>
            <a:spLocks noGrp="1"/>
          </p:cNvSpPr>
          <p:nvPr>
            <p:ph type="subTitle" idx="1"/>
          </p:nvPr>
        </p:nvSpPr>
        <p:spPr>
          <a:xfrm>
            <a:off x="1371600" y="4124672"/>
            <a:ext cx="6400800" cy="1752600"/>
          </a:xfrm>
        </p:spPr>
        <p:txBody>
          <a:bodyPr>
            <a:normAutofit/>
          </a:bodyPr>
          <a:lstStyle/>
          <a:p>
            <a:r>
              <a:rPr lang="en-US" sz="3600" b="1" dirty="0" smtClean="0">
                <a:solidFill>
                  <a:schemeClr val="tx1">
                    <a:lumMod val="85000"/>
                    <a:lumOff val="15000"/>
                  </a:schemeClr>
                </a:solidFill>
                <a:effectLst>
                  <a:outerShdw blurRad="38100" dist="38100" dir="2700000" algn="tl">
                    <a:srgbClr val="000000">
                      <a:alpha val="43137"/>
                    </a:srgbClr>
                  </a:outerShdw>
                </a:effectLst>
                <a:latin typeface="Harabara" pitchFamily="34" charset="0"/>
              </a:rPr>
              <a:t>(</a:t>
            </a:r>
            <a:r>
              <a:rPr lang="en-US" sz="3600" b="1" dirty="0" err="1" smtClean="0">
                <a:solidFill>
                  <a:schemeClr val="tx1">
                    <a:lumMod val="85000"/>
                    <a:lumOff val="15000"/>
                  </a:schemeClr>
                </a:solidFill>
                <a:effectLst>
                  <a:outerShdw blurRad="38100" dist="38100" dir="2700000" algn="tl">
                    <a:srgbClr val="000000">
                      <a:alpha val="43137"/>
                    </a:srgbClr>
                  </a:outerShdw>
                </a:effectLst>
                <a:latin typeface="Harabara" pitchFamily="34" charset="0"/>
              </a:rPr>
              <a:t>Clase</a:t>
            </a:r>
            <a:r>
              <a:rPr lang="en-US" sz="3600" b="1" dirty="0" smtClean="0">
                <a:solidFill>
                  <a:schemeClr val="tx1">
                    <a:lumMod val="85000"/>
                    <a:lumOff val="15000"/>
                  </a:schemeClr>
                </a:solidFill>
                <a:effectLst>
                  <a:outerShdw blurRad="38100" dist="38100" dir="2700000" algn="tl">
                    <a:srgbClr val="000000">
                      <a:alpha val="43137"/>
                    </a:srgbClr>
                  </a:outerShdw>
                </a:effectLst>
                <a:latin typeface="Harabara" pitchFamily="34" charset="0"/>
              </a:rPr>
              <a:t> 2)</a:t>
            </a:r>
            <a:endParaRPr lang="es-AR" sz="3600" b="1" dirty="0">
              <a:solidFill>
                <a:schemeClr val="tx1">
                  <a:lumMod val="85000"/>
                  <a:lumOff val="15000"/>
                </a:schemeClr>
              </a:solidFill>
              <a:effectLst>
                <a:outerShdw blurRad="38100" dist="38100" dir="2700000" algn="tl">
                  <a:srgbClr val="000000">
                    <a:alpha val="43137"/>
                  </a:srgbClr>
                </a:outerShdw>
              </a:effectLst>
              <a:latin typeface="Harabara" pitchFamily="34" charset="0"/>
            </a:endParaRPr>
          </a:p>
        </p:txBody>
      </p:sp>
    </p:spTree>
    <p:extLst>
      <p:ext uri="{BB962C8B-B14F-4D97-AF65-F5344CB8AC3E}">
        <p14:creationId xmlns:p14="http://schemas.microsoft.com/office/powerpoint/2010/main" val="2778608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runo\Desktop\A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269" y="2076450"/>
            <a:ext cx="300037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runo\Desktop\55B87CBF4.jpg"/>
          <p:cNvPicPr>
            <a:picLocks noChangeAspect="1" noChangeArrowheads="1"/>
          </p:cNvPicPr>
          <p:nvPr/>
        </p:nvPicPr>
        <p:blipFill rotWithShape="1">
          <a:blip r:embed="rId3">
            <a:extLst>
              <a:ext uri="{28A0092B-C50C-407E-A947-70E740481C1C}">
                <a14:useLocalDpi xmlns:a14="http://schemas.microsoft.com/office/drawing/2010/main" val="0"/>
              </a:ext>
            </a:extLst>
          </a:blip>
          <a:srcRect l="4374" t="4643" r="4734" b="4606"/>
          <a:stretch/>
        </p:blipFill>
        <p:spPr bwMode="auto">
          <a:xfrm>
            <a:off x="5796136" y="1526559"/>
            <a:ext cx="2526632" cy="2478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Bruno\Desktop\socket478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5" y="4221088"/>
            <a:ext cx="2579074" cy="2448272"/>
          </a:xfrm>
          <a:prstGeom prst="rect">
            <a:avLst/>
          </a:prstGeom>
          <a:noFill/>
          <a:extLst>
            <a:ext uri="{909E8E84-426E-40DD-AFC4-6F175D3DCCD1}">
              <a14:hiddenFill xmlns:a14="http://schemas.microsoft.com/office/drawing/2010/main">
                <a:solidFill>
                  <a:srgbClr val="FFFFFF"/>
                </a:solidFill>
              </a14:hiddenFill>
            </a:ext>
          </a:extLst>
        </p:spPr>
      </p:pic>
      <p:sp>
        <p:nvSpPr>
          <p:cNvPr id="10"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Colocar</a:t>
            </a:r>
            <a:r>
              <a:rPr lang="en-US" dirty="0" smtClean="0">
                <a:effectLst>
                  <a:outerShdw blurRad="38100" dist="38100" dir="2700000" algn="tl">
                    <a:srgbClr val="000000">
                      <a:alpha val="43137"/>
                    </a:srgbClr>
                  </a:outerShdw>
                </a:effectLst>
                <a:latin typeface="Harabara" pitchFamily="34" charset="0"/>
              </a:rPr>
              <a:t> un </a:t>
            </a:r>
            <a:r>
              <a:rPr lang="en-US" dirty="0" err="1" smtClean="0">
                <a:effectLst>
                  <a:outerShdw blurRad="38100" dist="38100" dir="2700000" algn="tl">
                    <a:srgbClr val="000000">
                      <a:alpha val="43137"/>
                    </a:srgbClr>
                  </a:outerShdw>
                </a:effectLst>
                <a:latin typeface="Harabara" pitchFamily="34" charset="0"/>
              </a:rPr>
              <a:t>microprocesador</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cxnSp>
        <p:nvCxnSpPr>
          <p:cNvPr id="11" name="10 Conector recto"/>
          <p:cNvCxnSpPr/>
          <p:nvPr/>
        </p:nvCxnSpPr>
        <p:spPr>
          <a:xfrm>
            <a:off x="35496" y="1124744"/>
            <a:ext cx="7416824"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886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74848" y="2780928"/>
            <a:ext cx="8229600" cy="1143000"/>
          </a:xfrm>
        </p:spPr>
        <p:txBody>
          <a:bodyPr>
            <a:normAutofit fontScale="90000"/>
          </a:bodyPr>
          <a:lstStyle/>
          <a:p>
            <a:r>
              <a:rPr lang="en-US" sz="8000" dirty="0" err="1" smtClean="0">
                <a:effectLst>
                  <a:outerShdw blurRad="38100" dist="38100" dir="2700000" algn="tl">
                    <a:srgbClr val="000000">
                      <a:alpha val="43137"/>
                    </a:srgbClr>
                  </a:outerShdw>
                </a:effectLst>
                <a:latin typeface="Harabara" pitchFamily="34" charset="0"/>
              </a:rPr>
              <a:t>Almacenamiento</a:t>
            </a:r>
            <a:endParaRPr lang="es-AR" dirty="0">
              <a:effectLst>
                <a:outerShdw blurRad="38100" dist="38100" dir="2700000" algn="tl">
                  <a:srgbClr val="000000">
                    <a:alpha val="43137"/>
                  </a:srgbClr>
                </a:outerShdw>
              </a:effectLst>
              <a:latin typeface="Harabara" pitchFamily="34" charset="0"/>
            </a:endParaRPr>
          </a:p>
        </p:txBody>
      </p:sp>
    </p:spTree>
    <p:extLst>
      <p:ext uri="{BB962C8B-B14F-4D97-AF65-F5344CB8AC3E}">
        <p14:creationId xmlns:p14="http://schemas.microsoft.com/office/powerpoint/2010/main" val="2973937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l"/>
            <a:r>
              <a:rPr lang="en-US" dirty="0" err="1" smtClean="0">
                <a:effectLst>
                  <a:outerShdw blurRad="38100" dist="38100" dir="2700000" algn="tl">
                    <a:srgbClr val="000000">
                      <a:alpha val="43137"/>
                    </a:srgbClr>
                  </a:outerShdw>
                </a:effectLst>
                <a:latin typeface="Harabara" pitchFamily="34" charset="0"/>
              </a:rPr>
              <a:t>Unidades</a:t>
            </a:r>
            <a:r>
              <a:rPr lang="en-US" dirty="0" smtClean="0">
                <a:effectLst>
                  <a:outerShdw blurRad="38100" dist="38100" dir="2700000" algn="tl">
                    <a:srgbClr val="000000">
                      <a:alpha val="43137"/>
                    </a:srgbClr>
                  </a:outerShdw>
                </a:effectLst>
                <a:latin typeface="Harabara" pitchFamily="34" charset="0"/>
              </a:rPr>
              <a:t> de </a:t>
            </a:r>
            <a:r>
              <a:rPr lang="en-US" dirty="0" err="1" smtClean="0">
                <a:effectLst>
                  <a:outerShdw blurRad="38100" dist="38100" dir="2700000" algn="tl">
                    <a:srgbClr val="000000">
                      <a:alpha val="43137"/>
                    </a:srgbClr>
                  </a:outerShdw>
                </a:effectLst>
                <a:latin typeface="Harabara" pitchFamily="34" charset="0"/>
              </a:rPr>
              <a:t>Alamacenamiento</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sp>
        <p:nvSpPr>
          <p:cNvPr id="3" name="2 Marcador de contenido"/>
          <p:cNvSpPr>
            <a:spLocks noGrp="1"/>
          </p:cNvSpPr>
          <p:nvPr>
            <p:ph idx="1"/>
          </p:nvPr>
        </p:nvSpPr>
        <p:spPr>
          <a:xfrm>
            <a:off x="457200" y="1600200"/>
            <a:ext cx="4114800" cy="4525963"/>
          </a:xfrm>
        </p:spPr>
        <p:txBody>
          <a:bodyPr>
            <a:normAutofit fontScale="85000" lnSpcReduction="10000"/>
          </a:bodyPr>
          <a:lstStyle/>
          <a:p>
            <a:pPr marL="0" indent="0">
              <a:buNone/>
            </a:pPr>
            <a:r>
              <a:rPr lang="es-AR" sz="2400" dirty="0"/>
              <a:t>Son componentes físicos que se utilizan para grabar y/o leer los datos de un soporte de almacenamiento de datos de forma permanente o temporal. Una unidad de disco junto con los discos que graba, son dispositivos de almacenamiento. Una computadora tiene almacenamiento primario o principales(RAM y ROM) y secundarios o auxiliares. El almacenamiento secundario no es necesario para que arranque una computadora, como unidades de disco duro externo, CD o DVD entre otros.</a:t>
            </a:r>
          </a:p>
        </p:txBody>
      </p:sp>
      <p:pic>
        <p:nvPicPr>
          <p:cNvPr id="2050" name="Picture 2" descr="C:\Users\Bruno\Desktop\discodur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249" y="2276872"/>
            <a:ext cx="3646707" cy="252028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4 Conector recto"/>
          <p:cNvCxnSpPr/>
          <p:nvPr/>
        </p:nvCxnSpPr>
        <p:spPr>
          <a:xfrm>
            <a:off x="35496" y="1124744"/>
            <a:ext cx="7416824"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46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94122"/>
          </a:xfrm>
        </p:spPr>
        <p:txBody>
          <a:bodyPr/>
          <a:lstStyle/>
          <a:p>
            <a:pPr algn="l"/>
            <a:r>
              <a:rPr lang="en-US" dirty="0" smtClean="0">
                <a:effectLst>
                  <a:outerShdw blurRad="38100" dist="38100" dir="2700000" algn="tl">
                    <a:srgbClr val="000000">
                      <a:alpha val="43137"/>
                    </a:srgbClr>
                  </a:outerShdw>
                </a:effectLst>
                <a:latin typeface="Harabara" pitchFamily="34" charset="0"/>
              </a:rPr>
              <a:t>Disco </a:t>
            </a:r>
            <a:r>
              <a:rPr lang="en-US" dirty="0" err="1" smtClean="0">
                <a:effectLst>
                  <a:outerShdw blurRad="38100" dist="38100" dir="2700000" algn="tl">
                    <a:srgbClr val="000000">
                      <a:alpha val="43137"/>
                    </a:srgbClr>
                  </a:outerShdw>
                </a:effectLst>
                <a:latin typeface="Harabara" pitchFamily="34" charset="0"/>
              </a:rPr>
              <a:t>Duro</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sp>
        <p:nvSpPr>
          <p:cNvPr id="3" name="2 Marcador de contenido"/>
          <p:cNvSpPr>
            <a:spLocks noGrp="1"/>
          </p:cNvSpPr>
          <p:nvPr>
            <p:ph idx="1"/>
          </p:nvPr>
        </p:nvSpPr>
        <p:spPr/>
        <p:txBody>
          <a:bodyPr>
            <a:normAutofit lnSpcReduction="10000"/>
          </a:bodyPr>
          <a:lstStyle/>
          <a:p>
            <a:pPr marL="0" indent="0">
              <a:buNone/>
            </a:pPr>
            <a:r>
              <a:rPr lang="es-AR" dirty="0" smtClean="0"/>
              <a:t>Es </a:t>
            </a:r>
            <a:r>
              <a:rPr lang="es-AR" dirty="0"/>
              <a:t>el dispositivo de almacenamiento de datos que emplea un sistema de grabación magnética para almacenar datos digitales. Se compone de uno o más platos o discos rígidos, unidos por un mismo eje que gira a gran velocidad dentro de una caja metálica sellada. Sobre cada plato, y en cada una de sus caras, se sitúa un cabezal de lectura/escritura que flota sobre una delgada lámina de aire generada por la rotación de los discos. Es memoria no volátil.</a:t>
            </a:r>
          </a:p>
        </p:txBody>
      </p:sp>
      <p:cxnSp>
        <p:nvCxnSpPr>
          <p:cNvPr id="4" name="3 Conector recto"/>
          <p:cNvCxnSpPr/>
          <p:nvPr/>
        </p:nvCxnSpPr>
        <p:spPr>
          <a:xfrm>
            <a:off x="35496" y="1124744"/>
            <a:ext cx="547260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88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4776" y="1600200"/>
            <a:ext cx="6334447" cy="4525963"/>
          </a:xfrm>
        </p:spPr>
      </p:pic>
      <p:sp>
        <p:nvSpPr>
          <p:cNvPr id="4" name="1 Título"/>
          <p:cNvSpPr txBox="1">
            <a:spLocks/>
          </p:cNvSpPr>
          <p:nvPr/>
        </p:nvSpPr>
        <p:spPr>
          <a:xfrm>
            <a:off x="457200" y="274638"/>
            <a:ext cx="8229600"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effectLst>
                  <a:outerShdw blurRad="38100" dist="38100" dir="2700000" algn="tl">
                    <a:srgbClr val="000000">
                      <a:alpha val="43137"/>
                    </a:srgbClr>
                  </a:outerShdw>
                </a:effectLst>
                <a:latin typeface="Harabara" pitchFamily="34" charset="0"/>
              </a:rPr>
              <a:t>Disco Duro:</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547260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05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Conexiones</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sp>
        <p:nvSpPr>
          <p:cNvPr id="3" name="2 Marcador de contenido"/>
          <p:cNvSpPr>
            <a:spLocks noGrp="1"/>
          </p:cNvSpPr>
          <p:nvPr>
            <p:ph idx="1"/>
          </p:nvPr>
        </p:nvSpPr>
        <p:spPr/>
        <p:txBody>
          <a:bodyPr>
            <a:normAutofit fontScale="92500" lnSpcReduction="10000"/>
          </a:bodyPr>
          <a:lstStyle/>
          <a:p>
            <a:pPr marL="0" indent="0">
              <a:buNone/>
            </a:pPr>
            <a:r>
              <a:rPr lang="es-AR" dirty="0"/>
              <a:t>Las unidades de discos duros pueden tener distintos tipos de conexión o interfaces de datos con la placa base. Cada unidad de disco rígido puede tener una de las siguientes opciones:</a:t>
            </a:r>
          </a:p>
          <a:p>
            <a:pPr marL="0" indent="0">
              <a:buNone/>
            </a:pPr>
            <a:endParaRPr lang="es-AR" dirty="0"/>
          </a:p>
          <a:p>
            <a:pPr marL="0" indent="0">
              <a:buNone/>
            </a:pPr>
            <a:r>
              <a:rPr lang="es-AR" dirty="0" smtClean="0"/>
              <a:t>-IDE</a:t>
            </a:r>
            <a:endParaRPr lang="es-AR" dirty="0"/>
          </a:p>
          <a:p>
            <a:pPr marL="0" indent="0">
              <a:buNone/>
            </a:pPr>
            <a:r>
              <a:rPr lang="es-AR" dirty="0" smtClean="0"/>
              <a:t>-SATA</a:t>
            </a:r>
            <a:endParaRPr lang="es-AR" dirty="0"/>
          </a:p>
          <a:p>
            <a:pPr marL="0" indent="0">
              <a:buNone/>
            </a:pPr>
            <a:r>
              <a:rPr lang="es-AR" dirty="0" smtClean="0"/>
              <a:t>-SCSI</a:t>
            </a:r>
            <a:endParaRPr lang="es-AR" dirty="0"/>
          </a:p>
          <a:p>
            <a:pPr marL="0" indent="0">
              <a:buNone/>
            </a:pPr>
            <a:r>
              <a:rPr lang="es-AR" dirty="0" smtClean="0"/>
              <a:t>-SAS</a:t>
            </a:r>
            <a:endParaRPr lang="es-AR" dirty="0"/>
          </a:p>
        </p:txBody>
      </p:sp>
      <p:cxnSp>
        <p:nvCxnSpPr>
          <p:cNvPr id="4" name="3 Conector recto"/>
          <p:cNvCxnSpPr/>
          <p:nvPr/>
        </p:nvCxnSpPr>
        <p:spPr>
          <a:xfrm>
            <a:off x="35496" y="1124744"/>
            <a:ext cx="547260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55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3682752" cy="4525963"/>
          </a:xfrm>
        </p:spPr>
        <p:txBody>
          <a:bodyPr>
            <a:normAutofit fontScale="70000" lnSpcReduction="20000"/>
          </a:bodyPr>
          <a:lstStyle/>
          <a:p>
            <a:pPr marL="0" indent="0">
              <a:buNone/>
            </a:pPr>
            <a:r>
              <a:rPr lang="es-AR" dirty="0"/>
              <a:t>IDE, ATA o </a:t>
            </a:r>
            <a:r>
              <a:rPr lang="es-AR" dirty="0" smtClean="0"/>
              <a:t>PATA:</a:t>
            </a:r>
            <a:endParaRPr lang="es-AR" dirty="0"/>
          </a:p>
          <a:p>
            <a:pPr marL="0" indent="0">
              <a:buNone/>
            </a:pPr>
            <a:r>
              <a:rPr lang="es-AR" dirty="0" smtClean="0"/>
              <a:t>La </a:t>
            </a:r>
            <a:r>
              <a:rPr lang="es-AR" dirty="0"/>
              <a:t>interfaz ATA (</a:t>
            </a:r>
            <a:r>
              <a:rPr lang="es-AR" dirty="0" err="1"/>
              <a:t>Advanced</a:t>
            </a:r>
            <a:r>
              <a:rPr lang="es-AR" dirty="0"/>
              <a:t> </a:t>
            </a:r>
            <a:r>
              <a:rPr lang="es-AR" dirty="0" err="1"/>
              <a:t>Technology</a:t>
            </a:r>
            <a:r>
              <a:rPr lang="es-AR" dirty="0"/>
              <a:t> </a:t>
            </a:r>
            <a:r>
              <a:rPr lang="es-AR" dirty="0" err="1"/>
              <a:t>Attachment</a:t>
            </a:r>
            <a:r>
              <a:rPr lang="es-AR" dirty="0"/>
              <a:t>) o PATA (</a:t>
            </a:r>
            <a:r>
              <a:rPr lang="es-AR" dirty="0" err="1"/>
              <a:t>Parallel</a:t>
            </a:r>
            <a:r>
              <a:rPr lang="es-AR" dirty="0"/>
              <a:t> ATA), originalmente conocido como IDE (</a:t>
            </a:r>
            <a:r>
              <a:rPr lang="es-AR" dirty="0" err="1"/>
              <a:t>Integrated</a:t>
            </a:r>
            <a:r>
              <a:rPr lang="es-AR" dirty="0"/>
              <a:t> </a:t>
            </a:r>
            <a:r>
              <a:rPr lang="es-AR" dirty="0" err="1"/>
              <a:t>Device</a:t>
            </a:r>
            <a:r>
              <a:rPr lang="es-AR" dirty="0"/>
              <a:t> </a:t>
            </a:r>
            <a:r>
              <a:rPr lang="es-AR" dirty="0" err="1"/>
              <a:t>Electronics</a:t>
            </a:r>
            <a:r>
              <a:rPr lang="es-AR" dirty="0"/>
              <a:t> o </a:t>
            </a:r>
            <a:r>
              <a:rPr lang="es-AR" dirty="0" err="1"/>
              <a:t>Integrated</a:t>
            </a:r>
            <a:r>
              <a:rPr lang="es-AR" dirty="0"/>
              <a:t> Drive </a:t>
            </a:r>
            <a:r>
              <a:rPr lang="es-AR" dirty="0" err="1"/>
              <a:t>Electronics</a:t>
            </a:r>
            <a:r>
              <a:rPr lang="es-AR" dirty="0"/>
              <a:t>), controla los dispositivos de almacenamiento masivo de datos, como los discos duros y ATAPI (</a:t>
            </a:r>
            <a:r>
              <a:rPr lang="es-AR" dirty="0" err="1"/>
              <a:t>Advanced</a:t>
            </a:r>
            <a:r>
              <a:rPr lang="es-AR" dirty="0"/>
              <a:t> </a:t>
            </a:r>
            <a:r>
              <a:rPr lang="es-AR" dirty="0" err="1"/>
              <a:t>Technology</a:t>
            </a:r>
            <a:r>
              <a:rPr lang="es-AR" dirty="0"/>
              <a:t> </a:t>
            </a:r>
            <a:r>
              <a:rPr lang="es-AR" dirty="0" err="1"/>
              <a:t>Attachment</a:t>
            </a:r>
            <a:r>
              <a:rPr lang="es-AR" dirty="0"/>
              <a:t> </a:t>
            </a:r>
            <a:r>
              <a:rPr lang="es-AR" dirty="0" err="1"/>
              <a:t>Packet</a:t>
            </a:r>
            <a:r>
              <a:rPr lang="es-AR" dirty="0"/>
              <a:t> Interface) o unidades de discos ópticos como lectoras o grabadoras de CD o DVD</a:t>
            </a:r>
            <a:r>
              <a:rPr lang="es-AR" dirty="0" smtClean="0"/>
              <a:t>.</a:t>
            </a:r>
            <a:endParaRPr lang="es-AR" dirty="0"/>
          </a:p>
        </p:txBody>
      </p:sp>
      <p:sp>
        <p:nvSpPr>
          <p:cNvPr id="4"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Conexiones</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547260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C:\Users\Bruno\Desktop\800px-ATA_on_mainboar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3789040"/>
            <a:ext cx="3084352" cy="201639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Bruno\Desktop\800px-Ata_20070127_0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5" y="1412775"/>
            <a:ext cx="2521130" cy="189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3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62500" lnSpcReduction="20000"/>
          </a:bodyPr>
          <a:lstStyle/>
          <a:p>
            <a:pPr marL="0" indent="0">
              <a:buNone/>
            </a:pPr>
            <a:r>
              <a:rPr lang="es-AR" sz="3800" b="1" dirty="0" smtClean="0"/>
              <a:t>SATA:</a:t>
            </a:r>
          </a:p>
          <a:p>
            <a:pPr marL="0" indent="0">
              <a:buNone/>
            </a:pPr>
            <a:r>
              <a:rPr lang="es-AR" dirty="0" smtClean="0"/>
              <a:t>Serial </a:t>
            </a:r>
            <a:r>
              <a:rPr lang="es-AR" dirty="0"/>
              <a:t>ATA o SATA es el más novedoso de los estándares de conexión, utiliza un bus serie para la transmisión de datos.</a:t>
            </a:r>
          </a:p>
          <a:p>
            <a:pPr marL="0" indent="0">
              <a:buNone/>
            </a:pPr>
            <a:endParaRPr lang="es-AR" dirty="0"/>
          </a:p>
          <a:p>
            <a:pPr marL="0" indent="0">
              <a:buNone/>
            </a:pPr>
            <a:r>
              <a:rPr lang="es-AR" dirty="0"/>
              <a:t>Notablemente más rápido y eficiente que IDE.</a:t>
            </a:r>
          </a:p>
          <a:p>
            <a:pPr marL="0" indent="0">
              <a:buNone/>
            </a:pPr>
            <a:endParaRPr lang="es-AR" dirty="0"/>
          </a:p>
          <a:p>
            <a:pPr marL="0" indent="0">
              <a:buNone/>
            </a:pPr>
            <a:r>
              <a:rPr lang="es-AR" dirty="0"/>
              <a:t>Físicamente es mucho más pequeño y cómodo que los IDE, además de permitir conexión en caliente (</a:t>
            </a:r>
            <a:r>
              <a:rPr lang="es-AR" dirty="0" err="1"/>
              <a:t>hot</a:t>
            </a:r>
            <a:r>
              <a:rPr lang="es-AR" dirty="0"/>
              <a:t> </a:t>
            </a:r>
            <a:r>
              <a:rPr lang="es-AR" dirty="0" err="1"/>
              <a:t>plug</a:t>
            </a:r>
            <a:r>
              <a:rPr lang="es-AR" dirty="0"/>
              <a:t>).</a:t>
            </a:r>
          </a:p>
          <a:p>
            <a:pPr marL="0" indent="0">
              <a:buNone/>
            </a:pPr>
            <a:endParaRPr lang="es-AR" dirty="0"/>
          </a:p>
          <a:p>
            <a:pPr marL="0" indent="0">
              <a:buNone/>
            </a:pPr>
            <a:r>
              <a:rPr lang="es-AR" dirty="0"/>
              <a:t>Existen tres versiones:</a:t>
            </a:r>
          </a:p>
          <a:p>
            <a:pPr marL="0" indent="0">
              <a:buNone/>
            </a:pPr>
            <a:endParaRPr lang="es-AR" dirty="0"/>
          </a:p>
          <a:p>
            <a:pPr marL="0" indent="0">
              <a:buNone/>
            </a:pPr>
            <a:r>
              <a:rPr lang="es-AR" b="1" dirty="0" smtClean="0"/>
              <a:t>-SATA </a:t>
            </a:r>
            <a:r>
              <a:rPr lang="es-AR" b="1" dirty="0"/>
              <a:t>1 </a:t>
            </a:r>
            <a:r>
              <a:rPr lang="es-AR" dirty="0"/>
              <a:t>con velocidad de transferencia de hasta 150 MB/s (descatalogado),</a:t>
            </a:r>
          </a:p>
          <a:p>
            <a:pPr marL="0" indent="0">
              <a:buNone/>
            </a:pPr>
            <a:r>
              <a:rPr lang="es-AR" b="1" dirty="0" smtClean="0"/>
              <a:t>-SATA </a:t>
            </a:r>
            <a:r>
              <a:rPr lang="es-AR" b="1" dirty="0"/>
              <a:t>2 </a:t>
            </a:r>
            <a:r>
              <a:rPr lang="es-AR" dirty="0"/>
              <a:t>de hasta 300 MB/s, el más extendido en la actualidad;</a:t>
            </a:r>
          </a:p>
          <a:p>
            <a:pPr marL="0" indent="0">
              <a:buNone/>
            </a:pPr>
            <a:r>
              <a:rPr lang="es-AR" b="1" dirty="0" smtClean="0"/>
              <a:t>-SATA </a:t>
            </a:r>
            <a:r>
              <a:rPr lang="es-AR" b="1" dirty="0"/>
              <a:t>3 </a:t>
            </a:r>
            <a:r>
              <a:rPr lang="es-AR" dirty="0"/>
              <a:t>de hasta 600 MB/s el cual se está empezando a hacer hueco en el mercado.</a:t>
            </a:r>
          </a:p>
        </p:txBody>
      </p:sp>
      <p:sp>
        <p:nvSpPr>
          <p:cNvPr id="4"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Conexiones</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547260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77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Conexiones</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cxnSp>
        <p:nvCxnSpPr>
          <p:cNvPr id="5" name="4 Conector recto"/>
          <p:cNvCxnSpPr/>
          <p:nvPr/>
        </p:nvCxnSpPr>
        <p:spPr>
          <a:xfrm>
            <a:off x="35496" y="1124744"/>
            <a:ext cx="5472608"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pic>
        <p:nvPicPr>
          <p:cNvPr id="4098" name="Picture 2" descr="C:\Users\Bruno\Desktop\SATA-B_DriveE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88840"/>
            <a:ext cx="5715000" cy="387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63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Clase</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graphicFrame>
        <p:nvGraphicFramePr>
          <p:cNvPr id="6" name="5 Marcador de contenido"/>
          <p:cNvGraphicFramePr>
            <a:graphicFrameLocks noGrp="1"/>
          </p:cNvGraphicFramePr>
          <p:nvPr>
            <p:ph idx="1"/>
            <p:extLst>
              <p:ext uri="{D42A27DB-BD31-4B8C-83A1-F6EECF244321}">
                <p14:modId xmlns:p14="http://schemas.microsoft.com/office/powerpoint/2010/main" val="1796861008"/>
              </p:ext>
            </p:extLst>
          </p:nvPr>
        </p:nvGraphicFramePr>
        <p:xfrm>
          <a:off x="457200" y="1556792"/>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7 Conector recto"/>
          <p:cNvCxnSpPr/>
          <p:nvPr/>
        </p:nvCxnSpPr>
        <p:spPr>
          <a:xfrm>
            <a:off x="35496" y="1124744"/>
            <a:ext cx="6012160"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819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Microprocesador</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sp>
        <p:nvSpPr>
          <p:cNvPr id="3" name="2 Marcador de contenido"/>
          <p:cNvSpPr>
            <a:spLocks noGrp="1"/>
          </p:cNvSpPr>
          <p:nvPr>
            <p:ph idx="1"/>
          </p:nvPr>
        </p:nvSpPr>
        <p:spPr>
          <a:xfrm>
            <a:off x="4067944" y="1600200"/>
            <a:ext cx="4618856" cy="4525963"/>
          </a:xfrm>
        </p:spPr>
        <p:txBody>
          <a:bodyPr>
            <a:normAutofit fontScale="85000" lnSpcReduction="20000"/>
          </a:bodyPr>
          <a:lstStyle/>
          <a:p>
            <a:pPr marL="0" indent="0">
              <a:buNone/>
            </a:pPr>
            <a:r>
              <a:rPr lang="es-AR" dirty="0" smtClean="0">
                <a:solidFill>
                  <a:schemeClr val="tx1">
                    <a:lumMod val="85000"/>
                    <a:lumOff val="15000"/>
                  </a:schemeClr>
                </a:solidFill>
              </a:rPr>
              <a:t>Es el encargado de ejecutar los programas, desde el sistema operativo hasta las aplicaciones de usuario; sólo ejecuta instrucciones programadas en lenguaje de bajo nivel, realizando operaciones aritméticas y lógicas simples, tales como:</a:t>
            </a:r>
          </a:p>
          <a:p>
            <a:pPr marL="0" indent="0">
              <a:buNone/>
            </a:pPr>
            <a:r>
              <a:rPr lang="es-AR" dirty="0" smtClean="0">
                <a:solidFill>
                  <a:schemeClr val="tx1">
                    <a:lumMod val="85000"/>
                    <a:lumOff val="15000"/>
                  </a:schemeClr>
                </a:solidFill>
              </a:rPr>
              <a:t>	Sumar, restar, multiplicar, dividir, las lógicas binarias y accesos a memoria.</a:t>
            </a:r>
            <a:endParaRPr lang="es-AR" dirty="0">
              <a:solidFill>
                <a:schemeClr val="tx1">
                  <a:lumMod val="85000"/>
                  <a:lumOff val="15000"/>
                </a:schemeClr>
              </a:solidFill>
            </a:endParaRPr>
          </a:p>
        </p:txBody>
      </p:sp>
      <p:cxnSp>
        <p:nvCxnSpPr>
          <p:cNvPr id="4" name="3 Conector recto"/>
          <p:cNvCxnSpPr/>
          <p:nvPr/>
        </p:nvCxnSpPr>
        <p:spPr>
          <a:xfrm>
            <a:off x="35496" y="1124744"/>
            <a:ext cx="6012160"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C:\Users\Bruno\Desktop\00026780-cp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22581" y="2679277"/>
            <a:ext cx="3882153" cy="2232248"/>
          </a:xfrm>
          <a:prstGeom prst="rect">
            <a:avLst/>
          </a:prstGeom>
          <a:noFill/>
          <a:effectLst>
            <a:outerShdw blurRad="774700" dist="38100" dir="10800000" sx="106000" sy="106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397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normAutofit/>
          </a:bodyPr>
          <a:lstStyle/>
          <a:p>
            <a:pPr algn="l"/>
            <a:r>
              <a:rPr lang="en-US" sz="4000" dirty="0" err="1" smtClean="0">
                <a:effectLst>
                  <a:outerShdw blurRad="38100" dist="38100" dir="2700000" algn="tl">
                    <a:srgbClr val="000000">
                      <a:alpha val="43137"/>
                    </a:srgbClr>
                  </a:outerShdw>
                </a:effectLst>
                <a:latin typeface="Harabara" pitchFamily="34" charset="0"/>
              </a:rPr>
              <a:t>Funcionamiento</a:t>
            </a:r>
            <a:r>
              <a:rPr lang="en-US" sz="4000" dirty="0" smtClean="0">
                <a:effectLst>
                  <a:outerShdw blurRad="38100" dist="38100" dir="2700000" algn="tl">
                    <a:srgbClr val="000000">
                      <a:alpha val="43137"/>
                    </a:srgbClr>
                  </a:outerShdw>
                </a:effectLst>
                <a:latin typeface="Harabara" pitchFamily="34" charset="0"/>
              </a:rPr>
              <a:t>:</a:t>
            </a:r>
            <a:endParaRPr lang="es-AR" sz="4000" dirty="0">
              <a:effectLst>
                <a:outerShdw blurRad="38100" dist="38100" dir="2700000" algn="tl">
                  <a:srgbClr val="000000">
                    <a:alpha val="43137"/>
                  </a:srgbClr>
                </a:outerShdw>
              </a:effectLst>
              <a:latin typeface="Harabara" pitchFamily="34" charset="0"/>
            </a:endParaRPr>
          </a:p>
        </p:txBody>
      </p:sp>
      <p:sp>
        <p:nvSpPr>
          <p:cNvPr id="3" name="2 Marcador de contenido"/>
          <p:cNvSpPr>
            <a:spLocks noGrp="1"/>
          </p:cNvSpPr>
          <p:nvPr>
            <p:ph idx="1"/>
          </p:nvPr>
        </p:nvSpPr>
        <p:spPr>
          <a:xfrm>
            <a:off x="457200" y="1351309"/>
            <a:ext cx="8229600" cy="4525963"/>
          </a:xfrm>
        </p:spPr>
        <p:txBody>
          <a:bodyPr>
            <a:noAutofit/>
          </a:bodyPr>
          <a:lstStyle/>
          <a:p>
            <a:pPr marL="0" indent="0">
              <a:buNone/>
            </a:pPr>
            <a:r>
              <a:rPr lang="es-AR" sz="1600" dirty="0"/>
              <a:t>El microprocesador ejecuta instrucciones almacenadas como números binarios organizados secuencialmente en la memoria principal. La ejecución de las instrucciones se puede realizar en varias fases:</a:t>
            </a:r>
          </a:p>
          <a:p>
            <a:pPr marL="0" indent="0">
              <a:buNone/>
            </a:pPr>
            <a:endParaRPr lang="es-AR" sz="1600" dirty="0"/>
          </a:p>
          <a:p>
            <a:pPr marL="0" indent="0">
              <a:buNone/>
            </a:pPr>
            <a:r>
              <a:rPr lang="es-AR" sz="1600" dirty="0" smtClean="0"/>
              <a:t>	</a:t>
            </a:r>
            <a:r>
              <a:rPr lang="es-AR" sz="1600" b="1" dirty="0" smtClean="0"/>
              <a:t>-</a:t>
            </a:r>
            <a:r>
              <a:rPr lang="es-AR" sz="1600" b="1" dirty="0" err="1" smtClean="0"/>
              <a:t>Prefetch</a:t>
            </a:r>
            <a:r>
              <a:rPr lang="es-AR" sz="1600" dirty="0"/>
              <a:t>, </a:t>
            </a:r>
            <a:r>
              <a:rPr lang="es-AR" sz="1600" dirty="0" err="1"/>
              <a:t>prelectura</a:t>
            </a:r>
            <a:r>
              <a:rPr lang="es-AR" sz="1600" dirty="0"/>
              <a:t> de la instrucción desde la memoria principal.</a:t>
            </a:r>
          </a:p>
          <a:p>
            <a:pPr marL="0" indent="0">
              <a:buNone/>
            </a:pPr>
            <a:r>
              <a:rPr lang="es-AR" sz="1600" dirty="0" smtClean="0"/>
              <a:t>-</a:t>
            </a:r>
            <a:r>
              <a:rPr lang="es-AR" sz="1600" dirty="0" err="1" smtClean="0"/>
              <a:t>Fetch</a:t>
            </a:r>
            <a:r>
              <a:rPr lang="es-AR" sz="1600" dirty="0"/>
              <a:t>, envío de la instrucción al decodificador</a:t>
            </a:r>
          </a:p>
          <a:p>
            <a:pPr marL="0" indent="0">
              <a:buNone/>
            </a:pPr>
            <a:r>
              <a:rPr lang="es-AR" sz="1600" dirty="0" smtClean="0"/>
              <a:t>	</a:t>
            </a:r>
            <a:r>
              <a:rPr lang="es-AR" sz="1600" b="1" dirty="0" smtClean="0"/>
              <a:t>-Decodificación </a:t>
            </a:r>
            <a:r>
              <a:rPr lang="es-AR" sz="1600" b="1" dirty="0"/>
              <a:t>de la instrucción</a:t>
            </a:r>
            <a:r>
              <a:rPr lang="es-AR" sz="1600" dirty="0"/>
              <a:t>, es decir, determinar qué instrucción es y por tanto qué se debe hacer.</a:t>
            </a:r>
          </a:p>
          <a:p>
            <a:pPr marL="0" indent="0">
              <a:buNone/>
            </a:pPr>
            <a:r>
              <a:rPr lang="es-AR" sz="1600" dirty="0" smtClean="0"/>
              <a:t>	</a:t>
            </a:r>
            <a:r>
              <a:rPr lang="es-AR" sz="1600" b="1" dirty="0" smtClean="0"/>
              <a:t>-Lectura </a:t>
            </a:r>
            <a:r>
              <a:rPr lang="es-AR" sz="1600" b="1" dirty="0"/>
              <a:t>de </a:t>
            </a:r>
            <a:r>
              <a:rPr lang="es-AR" sz="1600" b="1" dirty="0" err="1"/>
              <a:t>operandos</a:t>
            </a:r>
            <a:r>
              <a:rPr lang="es-AR" sz="1600" b="1" dirty="0"/>
              <a:t> (si los hay).</a:t>
            </a:r>
          </a:p>
          <a:p>
            <a:pPr marL="0" indent="0">
              <a:buNone/>
            </a:pPr>
            <a:r>
              <a:rPr lang="es-AR" sz="1600" dirty="0" smtClean="0"/>
              <a:t>	</a:t>
            </a:r>
            <a:r>
              <a:rPr lang="es-AR" sz="1600" b="1" dirty="0" smtClean="0"/>
              <a:t>-Ejecución</a:t>
            </a:r>
            <a:r>
              <a:rPr lang="es-AR" sz="1600" dirty="0"/>
              <a:t>, lanzamiento de las máquinas de estado que llevan a cabo el procesamiento.</a:t>
            </a:r>
          </a:p>
          <a:p>
            <a:pPr marL="0" indent="0">
              <a:buNone/>
            </a:pPr>
            <a:r>
              <a:rPr lang="es-AR" sz="1600" dirty="0" smtClean="0"/>
              <a:t>	</a:t>
            </a:r>
            <a:r>
              <a:rPr lang="es-AR" sz="1600" b="1" dirty="0" smtClean="0"/>
              <a:t>-Escritura </a:t>
            </a:r>
            <a:r>
              <a:rPr lang="es-AR" sz="1600" dirty="0"/>
              <a:t>de los resultados en la memoria principal o en los registros</a:t>
            </a:r>
            <a:r>
              <a:rPr lang="es-AR" sz="1600" dirty="0" smtClean="0"/>
              <a:t>.</a:t>
            </a:r>
          </a:p>
          <a:p>
            <a:pPr marL="0" indent="0">
              <a:buNone/>
            </a:pPr>
            <a:endParaRPr lang="es-AR" sz="1600" dirty="0"/>
          </a:p>
          <a:p>
            <a:pPr marL="0" indent="0">
              <a:buNone/>
            </a:pPr>
            <a:r>
              <a:rPr lang="es-AR" sz="1600" dirty="0"/>
              <a:t>Cada una de estas fases se realiza en uno o varios ciclos de CPU, dependiendo de la estructura del procesador, y concretamente de su grado de segmentación. La duración de estos ciclos viene determinada por la frecuencia de reloj, y nunca podrá ser inferior al tiempo requerido para realizar la tarea individual (realizada en un solo ciclo) de mayor coste temporal. El microprocesador se conecta a un circuito PLL, normalmente basado en un cristal de cuarzo capaz de generar pulsos a un ritmo constante, de modo que genera varios ciclos (o pulsos) en un segundo. Este reloj, en la actualidad, genera miles de megahercios.</a:t>
            </a:r>
            <a:endParaRPr lang="es-AR" sz="1600" dirty="0"/>
          </a:p>
        </p:txBody>
      </p:sp>
      <p:cxnSp>
        <p:nvCxnSpPr>
          <p:cNvPr id="4" name="3 Conector recto"/>
          <p:cNvCxnSpPr/>
          <p:nvPr/>
        </p:nvCxnSpPr>
        <p:spPr>
          <a:xfrm>
            <a:off x="35496" y="1124744"/>
            <a:ext cx="6012160"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247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2300" y="1600200"/>
            <a:ext cx="7339399" cy="4525963"/>
          </a:xfrm>
        </p:spPr>
      </p:pic>
      <p:sp>
        <p:nvSpPr>
          <p:cNvPr id="5" name="1 Título"/>
          <p:cNvSpPr>
            <a:spLocks noGrp="1"/>
          </p:cNvSpPr>
          <p:nvPr>
            <p:ph type="title"/>
          </p:nvPr>
        </p:nvSpPr>
        <p:spPr>
          <a:xfrm>
            <a:off x="457200" y="274638"/>
            <a:ext cx="8229600" cy="850106"/>
          </a:xfrm>
        </p:spPr>
        <p:txBody>
          <a:bodyPr/>
          <a:lstStyle/>
          <a:p>
            <a:pPr algn="l"/>
            <a:r>
              <a:rPr lang="en-US" dirty="0" err="1" smtClean="0">
                <a:effectLst>
                  <a:outerShdw blurRad="38100" dist="38100" dir="2700000" algn="tl">
                    <a:srgbClr val="000000">
                      <a:alpha val="43137"/>
                    </a:srgbClr>
                  </a:outerShdw>
                </a:effectLst>
                <a:latin typeface="Harabara" pitchFamily="34" charset="0"/>
              </a:rPr>
              <a:t>Arquitectura</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cxnSp>
        <p:nvCxnSpPr>
          <p:cNvPr id="6" name="5 Conector recto"/>
          <p:cNvCxnSpPr/>
          <p:nvPr/>
        </p:nvCxnSpPr>
        <p:spPr>
          <a:xfrm>
            <a:off x="35496" y="1124744"/>
            <a:ext cx="6012160"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593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lstStyle/>
          <a:p>
            <a:pPr algn="l"/>
            <a:r>
              <a:rPr lang="en-US" dirty="0" err="1" smtClean="0">
                <a:effectLst>
                  <a:outerShdw blurRad="38100" dist="38100" dir="2700000" algn="tl">
                    <a:srgbClr val="000000">
                      <a:alpha val="43137"/>
                    </a:srgbClr>
                  </a:outerShdw>
                </a:effectLst>
                <a:latin typeface="Harabara" pitchFamily="34" charset="0"/>
              </a:rPr>
              <a:t>Arquitectura</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sp>
        <p:nvSpPr>
          <p:cNvPr id="3" name="2 Marcador de contenido"/>
          <p:cNvSpPr>
            <a:spLocks noGrp="1"/>
          </p:cNvSpPr>
          <p:nvPr>
            <p:ph idx="1"/>
          </p:nvPr>
        </p:nvSpPr>
        <p:spPr>
          <a:xfrm>
            <a:off x="457200" y="1279301"/>
            <a:ext cx="8229600" cy="4525963"/>
          </a:xfrm>
        </p:spPr>
        <p:txBody>
          <a:bodyPr>
            <a:noAutofit/>
          </a:bodyPr>
          <a:lstStyle/>
          <a:p>
            <a:pPr marL="0" indent="0">
              <a:buNone/>
            </a:pPr>
            <a:r>
              <a:rPr lang="es-AR" sz="1400" b="1" dirty="0"/>
              <a:t>Encapsulado: </a:t>
            </a:r>
            <a:r>
              <a:rPr lang="es-AR" sz="1400" dirty="0"/>
              <a:t>es lo que rodea a la oblea de silicio en si, para darle consistencia, impedir su deterioro (por ejemplo, por oxidación por el aire) y permitir el enlace con los conectores externos que lo acoplaran a su zócalo a su placa base.</a:t>
            </a:r>
          </a:p>
          <a:p>
            <a:pPr marL="0" indent="0">
              <a:buNone/>
            </a:pPr>
            <a:r>
              <a:rPr lang="es-AR" sz="1400" b="1" dirty="0"/>
              <a:t>Memoria caché: </a:t>
            </a:r>
            <a:r>
              <a:rPr lang="es-AR" sz="1400" dirty="0"/>
              <a:t>es una memoria ultrarrápida que emplea el procesador para tener alcance directo a ciertos datos que «predeciblemente» serán utilizados en las siguientes operaciones, sin tener que acudir a la memoria RAM, reduciendo así el tiempo de espera para adquisición de datos. Todos los micros compatibles con PC poseen la llamada caché interna de primer nivel o L1; es decir, la que está dentro del micro, encapsulada junto a él. Los micros más modernos (</a:t>
            </a:r>
            <a:r>
              <a:rPr lang="es-AR" sz="1400" dirty="0" err="1"/>
              <a:t>Core</a:t>
            </a:r>
            <a:r>
              <a:rPr lang="es-AR" sz="1400" dirty="0"/>
              <a:t> i3,Core i5 ,</a:t>
            </a:r>
            <a:r>
              <a:rPr lang="es-AR" sz="1400" dirty="0" err="1"/>
              <a:t>core</a:t>
            </a:r>
            <a:r>
              <a:rPr lang="es-AR" sz="1400" dirty="0"/>
              <a:t> i7,etc) incluyen también en su interior otro nivel de caché, más grande, aunque algo menos rápida, es la caché de segundo nivel o L2 e incluso los hay con memoria caché de nivel 3, o L3.</a:t>
            </a:r>
          </a:p>
          <a:p>
            <a:pPr marL="0" indent="0">
              <a:buNone/>
            </a:pPr>
            <a:r>
              <a:rPr lang="es-AR" sz="1400" b="1" dirty="0"/>
              <a:t>Coprocesador matemático: </a:t>
            </a:r>
            <a:r>
              <a:rPr lang="es-AR" sz="1400" dirty="0"/>
              <a:t>unidad de coma flotante. Es la parte del micro especializada en esa clase de cálculos </a:t>
            </a:r>
            <a:r>
              <a:rPr lang="es-AR" sz="1400" dirty="0" smtClean="0"/>
              <a:t>matemáticos. </a:t>
            </a:r>
          </a:p>
          <a:p>
            <a:pPr marL="0" indent="0">
              <a:buNone/>
            </a:pPr>
            <a:r>
              <a:rPr lang="es-AR" sz="1400" b="1" dirty="0" smtClean="0"/>
              <a:t>Registros</a:t>
            </a:r>
            <a:r>
              <a:rPr lang="es-AR" sz="1400" b="1" dirty="0"/>
              <a:t>:</a:t>
            </a:r>
            <a:r>
              <a:rPr lang="es-AR" sz="1400" dirty="0"/>
              <a:t> son básicamente un tipo de memoria pequeña con fines especiales que el micro tiene disponible para algunos usos particulares. Hay varios grupos de registros en cada procesador. Un grupo de registros está diseñado para control del programador y hay otros que no son diseñados para ser controlados por el procesador pero que la CPU los utiliza en algunas operaciones, en total son treinta y dos registros.</a:t>
            </a:r>
          </a:p>
          <a:p>
            <a:pPr marL="0" indent="0">
              <a:buNone/>
            </a:pPr>
            <a:r>
              <a:rPr lang="es-AR" sz="1400" b="1" dirty="0"/>
              <a:t>Memoria: </a:t>
            </a:r>
            <a:r>
              <a:rPr lang="es-AR" sz="1400" dirty="0"/>
              <a:t>es el lugar donde el procesador encuentra las instrucciones de los programas y sus datos. Tanto los datos como las instrucciones están almacenados en memoria, y el procesador las accede desde allí. La memoria es una parte interna de la computadora y su función esencial es proporcionar un espacio de almacenamiento para el trabajo en curso.</a:t>
            </a:r>
          </a:p>
          <a:p>
            <a:pPr marL="0" indent="0">
              <a:buNone/>
            </a:pPr>
            <a:r>
              <a:rPr lang="es-AR" sz="1400" b="1" dirty="0"/>
              <a:t>Puertos: </a:t>
            </a:r>
            <a:r>
              <a:rPr lang="es-AR" sz="1400" dirty="0"/>
              <a:t>es la manera en que el procesador se comunica con el mundo externo. Un puerto es análogo a una línea de teléfono. Cualquier parte de la circuitería de la computadora con la cual el procesador necesita comunicarse, tiene asignado un «número de puerto» que el procesador utiliza como si fuera un número de teléfono para llamar circuitos o a partes especiales.</a:t>
            </a:r>
          </a:p>
        </p:txBody>
      </p:sp>
      <p:cxnSp>
        <p:nvCxnSpPr>
          <p:cNvPr id="4" name="3 Conector recto"/>
          <p:cNvCxnSpPr/>
          <p:nvPr/>
        </p:nvCxnSpPr>
        <p:spPr>
          <a:xfrm>
            <a:off x="35496" y="1124744"/>
            <a:ext cx="6012160"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0159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229600" cy="936104"/>
          </a:xfrm>
        </p:spPr>
        <p:txBody>
          <a:bodyPr/>
          <a:lstStyle/>
          <a:p>
            <a:pPr algn="l"/>
            <a:r>
              <a:rPr lang="en-US" dirty="0" err="1" smtClean="0">
                <a:effectLst>
                  <a:outerShdw blurRad="38100" dist="38100" dir="2700000" algn="tl">
                    <a:srgbClr val="000000">
                      <a:alpha val="43137"/>
                    </a:srgbClr>
                  </a:outerShdw>
                </a:effectLst>
                <a:latin typeface="Harabara" pitchFamily="34" charset="0"/>
              </a:rPr>
              <a:t>Comunicación</a:t>
            </a:r>
            <a:r>
              <a:rPr lang="en-US" dirty="0" smtClean="0">
                <a:effectLst>
                  <a:outerShdw blurRad="38100" dist="38100" dir="2700000" algn="tl">
                    <a:srgbClr val="000000">
                      <a:alpha val="43137"/>
                    </a:srgbClr>
                  </a:outerShdw>
                </a:effectLst>
                <a:latin typeface="Harabara" pitchFamily="34" charset="0"/>
              </a:rPr>
              <a:t> con el exterior:</a:t>
            </a:r>
            <a:endParaRPr lang="es-AR" dirty="0">
              <a:effectLst>
                <a:outerShdw blurRad="38100" dist="38100" dir="2700000" algn="tl">
                  <a:srgbClr val="000000">
                    <a:alpha val="43137"/>
                  </a:srgbClr>
                </a:outerShdw>
              </a:effectLst>
              <a:latin typeface="Harabara" pitchFamily="34" charset="0"/>
            </a:endParaRPr>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700808"/>
            <a:ext cx="8229600" cy="3602959"/>
          </a:xfrm>
        </p:spPr>
      </p:pic>
      <p:cxnSp>
        <p:nvCxnSpPr>
          <p:cNvPr id="4" name="3 Conector recto"/>
          <p:cNvCxnSpPr/>
          <p:nvPr/>
        </p:nvCxnSpPr>
        <p:spPr>
          <a:xfrm>
            <a:off x="35496" y="1124744"/>
            <a:ext cx="7560840"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490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78098"/>
          </a:xfrm>
        </p:spPr>
        <p:txBody>
          <a:bodyPr>
            <a:normAutofit/>
          </a:bodyPr>
          <a:lstStyle/>
          <a:p>
            <a:pPr algn="l"/>
            <a:r>
              <a:rPr lang="en-US" dirty="0" err="1" smtClean="0">
                <a:effectLst>
                  <a:outerShdw blurRad="38100" dist="38100" dir="2700000" algn="tl">
                    <a:srgbClr val="000000">
                      <a:alpha val="43137"/>
                    </a:srgbClr>
                  </a:outerShdw>
                </a:effectLst>
                <a:latin typeface="Harabara" pitchFamily="34" charset="0"/>
              </a:rPr>
              <a:t>Conexiones</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364565956"/>
              </p:ext>
            </p:extLst>
          </p:nvPr>
        </p:nvGraphicFramePr>
        <p:xfrm>
          <a:off x="457200" y="1600200"/>
          <a:ext cx="8229600" cy="499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4 Conector recto"/>
          <p:cNvCxnSpPr/>
          <p:nvPr/>
        </p:nvCxnSpPr>
        <p:spPr>
          <a:xfrm>
            <a:off x="35496" y="1124744"/>
            <a:ext cx="6012160"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343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922114"/>
          </a:xfrm>
        </p:spPr>
        <p:txBody>
          <a:bodyPr/>
          <a:lstStyle/>
          <a:p>
            <a:pPr algn="l"/>
            <a:r>
              <a:rPr lang="en-US" dirty="0" err="1" smtClean="0">
                <a:effectLst>
                  <a:outerShdw blurRad="38100" dist="38100" dir="2700000" algn="tl">
                    <a:srgbClr val="000000">
                      <a:alpha val="43137"/>
                    </a:srgbClr>
                  </a:outerShdw>
                </a:effectLst>
                <a:latin typeface="Harabara" pitchFamily="34" charset="0"/>
              </a:rPr>
              <a:t>Colocar</a:t>
            </a:r>
            <a:r>
              <a:rPr lang="en-US" dirty="0" smtClean="0">
                <a:effectLst>
                  <a:outerShdw blurRad="38100" dist="38100" dir="2700000" algn="tl">
                    <a:srgbClr val="000000">
                      <a:alpha val="43137"/>
                    </a:srgbClr>
                  </a:outerShdw>
                </a:effectLst>
                <a:latin typeface="Harabara" pitchFamily="34" charset="0"/>
              </a:rPr>
              <a:t> un </a:t>
            </a:r>
            <a:r>
              <a:rPr lang="en-US" dirty="0" err="1" smtClean="0">
                <a:effectLst>
                  <a:outerShdw blurRad="38100" dist="38100" dir="2700000" algn="tl">
                    <a:srgbClr val="000000">
                      <a:alpha val="43137"/>
                    </a:srgbClr>
                  </a:outerShdw>
                </a:effectLst>
                <a:latin typeface="Harabara" pitchFamily="34" charset="0"/>
              </a:rPr>
              <a:t>microprocesador</a:t>
            </a:r>
            <a:r>
              <a:rPr lang="en-US" dirty="0" smtClean="0">
                <a:effectLst>
                  <a:outerShdw blurRad="38100" dist="38100" dir="2700000" algn="tl">
                    <a:srgbClr val="000000">
                      <a:alpha val="43137"/>
                    </a:srgbClr>
                  </a:outerShdw>
                </a:effectLst>
                <a:latin typeface="Harabara" pitchFamily="34" charset="0"/>
              </a:rPr>
              <a:t>:</a:t>
            </a:r>
            <a:endParaRPr lang="es-AR" dirty="0">
              <a:effectLst>
                <a:outerShdw blurRad="38100" dist="38100" dir="2700000" algn="tl">
                  <a:srgbClr val="000000">
                    <a:alpha val="43137"/>
                  </a:srgbClr>
                </a:outerShdw>
              </a:effectLst>
              <a:latin typeface="Harabara" pitchFamily="34" charset="0"/>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14833588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4 Conector recto"/>
          <p:cNvCxnSpPr/>
          <p:nvPr/>
        </p:nvCxnSpPr>
        <p:spPr>
          <a:xfrm>
            <a:off x="35496" y="1124744"/>
            <a:ext cx="7416824" cy="0"/>
          </a:xfrm>
          <a:prstGeom prst="line">
            <a:avLst/>
          </a:prstGeom>
          <a:ln w="603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077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1086</Words>
  <Application>Microsoft Office PowerPoint</Application>
  <PresentationFormat>Presentación en pantalla (4:3)</PresentationFormat>
  <Paragraphs>93</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Curso de Armado y Reparación de PC</vt:lpstr>
      <vt:lpstr>Clase:</vt:lpstr>
      <vt:lpstr>Microprocesador:</vt:lpstr>
      <vt:lpstr>Funcionamiento:</vt:lpstr>
      <vt:lpstr>Arquitectura:</vt:lpstr>
      <vt:lpstr>Arquitectura:</vt:lpstr>
      <vt:lpstr>Comunicación con el exterior:</vt:lpstr>
      <vt:lpstr>Conexiones:</vt:lpstr>
      <vt:lpstr>Colocar un microprocesador:</vt:lpstr>
      <vt:lpstr>Colocar un microprocesador:</vt:lpstr>
      <vt:lpstr>Almacenamiento</vt:lpstr>
      <vt:lpstr>Unidades de Alamacenamiento:</vt:lpstr>
      <vt:lpstr>Disco Duro:</vt:lpstr>
      <vt:lpstr>Presentación de PowerPoint</vt:lpstr>
      <vt:lpstr>Conexiones:</vt:lpstr>
      <vt:lpstr>Conexiones:</vt:lpstr>
      <vt:lpstr>Conexiones:</vt:lpstr>
      <vt:lpstr>Conexiones:</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Luffi</dc:creator>
  <cp:lastModifiedBy>Luffi</cp:lastModifiedBy>
  <cp:revision>20</cp:revision>
  <dcterms:created xsi:type="dcterms:W3CDTF">2015-05-15T01:56:09Z</dcterms:created>
  <dcterms:modified xsi:type="dcterms:W3CDTF">2015-05-15T17:00:10Z</dcterms:modified>
</cp:coreProperties>
</file>