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1" r:id="rId8"/>
    <p:sldId id="262" r:id="rId9"/>
    <p:sldId id="264" r:id="rId10"/>
    <p:sldId id="265" r:id="rId11"/>
    <p:sldId id="266" r:id="rId12"/>
    <p:sldId id="267" r:id="rId13"/>
    <p:sldId id="268" r:id="rId14"/>
    <p:sldId id="269" r:id="rId15"/>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89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36E0E0-ED10-4F51-B3CC-A3C0DF384AB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AR"/>
        </a:p>
      </dgm:t>
    </dgm:pt>
    <dgm:pt modelId="{F6E939EB-DB71-4E12-97C6-49D7CF2A8176}">
      <dgm:prSet phldrT="[Texto]"/>
      <dgm:spPr/>
      <dgm:t>
        <a:bodyPr/>
        <a:lstStyle/>
        <a:p>
          <a:r>
            <a:rPr lang="en-US" dirty="0" err="1" smtClean="0"/>
            <a:t>Tabla</a:t>
          </a:r>
          <a:r>
            <a:rPr lang="en-US" dirty="0" smtClean="0"/>
            <a:t> de </a:t>
          </a:r>
          <a:r>
            <a:rPr lang="en-US" dirty="0" err="1" smtClean="0"/>
            <a:t>particiones</a:t>
          </a:r>
          <a:endParaRPr lang="es-AR" dirty="0"/>
        </a:p>
      </dgm:t>
    </dgm:pt>
    <dgm:pt modelId="{990E179D-D3F1-4963-B320-A49A924C43F2}" type="parTrans" cxnId="{D7046E38-4F4C-4369-8A6A-D1875710F0B6}">
      <dgm:prSet/>
      <dgm:spPr/>
      <dgm:t>
        <a:bodyPr/>
        <a:lstStyle/>
        <a:p>
          <a:endParaRPr lang="es-AR"/>
        </a:p>
      </dgm:t>
    </dgm:pt>
    <dgm:pt modelId="{0C7B2047-7DB4-4CED-AD48-614F8FCA8444}" type="sibTrans" cxnId="{D7046E38-4F4C-4369-8A6A-D1875710F0B6}">
      <dgm:prSet/>
      <dgm:spPr/>
      <dgm:t>
        <a:bodyPr/>
        <a:lstStyle/>
        <a:p>
          <a:endParaRPr lang="es-AR"/>
        </a:p>
      </dgm:t>
    </dgm:pt>
    <dgm:pt modelId="{6F46E1FA-5006-4CFD-B089-9901DC209ED6}">
      <dgm:prSet phldrT="[Texto]"/>
      <dgm:spPr/>
      <dgm:t>
        <a:bodyPr/>
        <a:lstStyle/>
        <a:p>
          <a:r>
            <a:rPr lang="en-US" dirty="0" smtClean="0"/>
            <a:t>MBR</a:t>
          </a:r>
          <a:endParaRPr lang="es-AR" dirty="0"/>
        </a:p>
      </dgm:t>
    </dgm:pt>
    <dgm:pt modelId="{98A28FE0-1AE9-4081-9A80-82B7BD7641AC}" type="parTrans" cxnId="{4447B78A-47DB-4E7B-96F4-10E4AC111707}">
      <dgm:prSet/>
      <dgm:spPr/>
      <dgm:t>
        <a:bodyPr/>
        <a:lstStyle/>
        <a:p>
          <a:endParaRPr lang="es-AR"/>
        </a:p>
      </dgm:t>
    </dgm:pt>
    <dgm:pt modelId="{D58EE0DC-9194-4ACF-897A-1134919514DF}" type="sibTrans" cxnId="{4447B78A-47DB-4E7B-96F4-10E4AC111707}">
      <dgm:prSet/>
      <dgm:spPr/>
      <dgm:t>
        <a:bodyPr/>
        <a:lstStyle/>
        <a:p>
          <a:endParaRPr lang="es-AR"/>
        </a:p>
      </dgm:t>
    </dgm:pt>
    <dgm:pt modelId="{E4D08840-24A8-4DA2-A017-1A75C9158B87}">
      <dgm:prSet phldrT="[Texto]"/>
      <dgm:spPr/>
      <dgm:t>
        <a:bodyPr/>
        <a:lstStyle/>
        <a:p>
          <a:r>
            <a:rPr lang="en-US" dirty="0" err="1" smtClean="0"/>
            <a:t>Sistemas</a:t>
          </a:r>
          <a:r>
            <a:rPr lang="en-US" dirty="0" smtClean="0"/>
            <a:t> Windows</a:t>
          </a:r>
          <a:endParaRPr lang="es-AR" dirty="0"/>
        </a:p>
      </dgm:t>
    </dgm:pt>
    <dgm:pt modelId="{13653E92-67EF-4D5B-A7D4-59792F20276C}" type="parTrans" cxnId="{13C7E1B5-CA58-4E7E-965C-3DE36C85E2EA}">
      <dgm:prSet/>
      <dgm:spPr/>
      <dgm:t>
        <a:bodyPr/>
        <a:lstStyle/>
        <a:p>
          <a:endParaRPr lang="es-AR"/>
        </a:p>
      </dgm:t>
    </dgm:pt>
    <dgm:pt modelId="{DD4190EE-5807-4B03-9A54-08D2EA848CE5}" type="sibTrans" cxnId="{13C7E1B5-CA58-4E7E-965C-3DE36C85E2EA}">
      <dgm:prSet/>
      <dgm:spPr/>
      <dgm:t>
        <a:bodyPr/>
        <a:lstStyle/>
        <a:p>
          <a:endParaRPr lang="es-AR"/>
        </a:p>
      </dgm:t>
    </dgm:pt>
    <dgm:pt modelId="{055F1496-40C9-4F52-8CF9-164930511A6B}">
      <dgm:prSet phldrT="[Texto]"/>
      <dgm:spPr/>
      <dgm:t>
        <a:bodyPr/>
        <a:lstStyle/>
        <a:p>
          <a:r>
            <a:rPr lang="es-AR" b="0" i="0" dirty="0" smtClean="0"/>
            <a:t>¿Qué es?</a:t>
          </a:r>
          <a:endParaRPr lang="es-AR" dirty="0"/>
        </a:p>
      </dgm:t>
    </dgm:pt>
    <dgm:pt modelId="{1F2ADF27-F94E-43B5-8BF4-3230C9B7C294}" type="parTrans" cxnId="{0AE24C85-5391-45D0-A716-20B4E3B60CE4}">
      <dgm:prSet/>
      <dgm:spPr/>
      <dgm:t>
        <a:bodyPr/>
        <a:lstStyle/>
        <a:p>
          <a:endParaRPr lang="es-AR"/>
        </a:p>
      </dgm:t>
    </dgm:pt>
    <dgm:pt modelId="{18FE2A57-9FD2-4266-8FA0-03968DDF16CE}" type="sibTrans" cxnId="{0AE24C85-5391-45D0-A716-20B4E3B60CE4}">
      <dgm:prSet/>
      <dgm:spPr/>
      <dgm:t>
        <a:bodyPr/>
        <a:lstStyle/>
        <a:p>
          <a:endParaRPr lang="es-AR"/>
        </a:p>
      </dgm:t>
    </dgm:pt>
    <dgm:pt modelId="{B64EECD6-62C9-46D6-B4C0-DE45364800D5}">
      <dgm:prSet phldrT="[Texto]"/>
      <dgm:spPr/>
      <dgm:t>
        <a:bodyPr/>
        <a:lstStyle/>
        <a:p>
          <a:r>
            <a:rPr lang="en-US" dirty="0" err="1" smtClean="0"/>
            <a:t>Versiones</a:t>
          </a:r>
          <a:endParaRPr lang="es-AR" dirty="0"/>
        </a:p>
      </dgm:t>
    </dgm:pt>
    <dgm:pt modelId="{76389BA6-EC8B-41B2-AAAC-8BACC9BE3D51}" type="parTrans" cxnId="{9D4C93E0-6144-4BA6-8421-366EFF6AC2C4}">
      <dgm:prSet/>
      <dgm:spPr/>
      <dgm:t>
        <a:bodyPr/>
        <a:lstStyle/>
        <a:p>
          <a:endParaRPr lang="es-AR"/>
        </a:p>
      </dgm:t>
    </dgm:pt>
    <dgm:pt modelId="{75CA0074-4F9B-4BDF-89BA-B2133504583C}" type="sibTrans" cxnId="{9D4C93E0-6144-4BA6-8421-366EFF6AC2C4}">
      <dgm:prSet/>
      <dgm:spPr/>
      <dgm:t>
        <a:bodyPr/>
        <a:lstStyle/>
        <a:p>
          <a:endParaRPr lang="es-AR"/>
        </a:p>
      </dgm:t>
    </dgm:pt>
    <dgm:pt modelId="{D72F2729-83F2-468D-97C5-2C723A182A09}">
      <dgm:prSet phldrT="[Texto]"/>
      <dgm:spPr/>
      <dgm:t>
        <a:bodyPr/>
        <a:lstStyle/>
        <a:p>
          <a:r>
            <a:rPr lang="en-US" dirty="0" err="1" smtClean="0"/>
            <a:t>Sistemas</a:t>
          </a:r>
          <a:r>
            <a:rPr lang="en-US" dirty="0" smtClean="0"/>
            <a:t> Linux</a:t>
          </a:r>
          <a:endParaRPr lang="es-AR" dirty="0"/>
        </a:p>
      </dgm:t>
    </dgm:pt>
    <dgm:pt modelId="{4520EEDE-8B5B-40AF-8D73-8E73354360B4}" type="parTrans" cxnId="{2C17FDD2-C9AD-4366-ABCA-EDEB98AA873A}">
      <dgm:prSet/>
      <dgm:spPr/>
      <dgm:t>
        <a:bodyPr/>
        <a:lstStyle/>
        <a:p>
          <a:endParaRPr lang="es-AR"/>
        </a:p>
      </dgm:t>
    </dgm:pt>
    <dgm:pt modelId="{FA232C90-DD79-44E3-BA29-880A4FD31CF4}" type="sibTrans" cxnId="{2C17FDD2-C9AD-4366-ABCA-EDEB98AA873A}">
      <dgm:prSet/>
      <dgm:spPr/>
      <dgm:t>
        <a:bodyPr/>
        <a:lstStyle/>
        <a:p>
          <a:endParaRPr lang="es-AR"/>
        </a:p>
      </dgm:t>
    </dgm:pt>
    <dgm:pt modelId="{5E0CA048-9CB7-4EB7-8CDA-BD3643EDD631}">
      <dgm:prSet phldrT="[Texto]"/>
      <dgm:spPr/>
      <dgm:t>
        <a:bodyPr/>
        <a:lstStyle/>
        <a:p>
          <a:r>
            <a:rPr lang="en-US" dirty="0" err="1" smtClean="0"/>
            <a:t>Distribuciones</a:t>
          </a:r>
          <a:endParaRPr lang="es-AR" dirty="0"/>
        </a:p>
      </dgm:t>
    </dgm:pt>
    <dgm:pt modelId="{C45E0561-DAF0-4C47-A249-BF1D6D0FB1A0}" type="parTrans" cxnId="{F4F4010B-F404-4296-AB0F-4A5E30C9798F}">
      <dgm:prSet/>
      <dgm:spPr/>
      <dgm:t>
        <a:bodyPr/>
        <a:lstStyle/>
        <a:p>
          <a:endParaRPr lang="es-AR"/>
        </a:p>
      </dgm:t>
    </dgm:pt>
    <dgm:pt modelId="{6B0E9457-E907-4D61-913C-0544EBDDA2FE}" type="sibTrans" cxnId="{F4F4010B-F404-4296-AB0F-4A5E30C9798F}">
      <dgm:prSet/>
      <dgm:spPr/>
      <dgm:t>
        <a:bodyPr/>
        <a:lstStyle/>
        <a:p>
          <a:endParaRPr lang="es-AR"/>
        </a:p>
      </dgm:t>
    </dgm:pt>
    <dgm:pt modelId="{B120EE2B-0131-4F74-AAD7-241FC41FCB95}">
      <dgm:prSet phldrT="[Texto]"/>
      <dgm:spPr/>
      <dgm:t>
        <a:bodyPr/>
        <a:lstStyle/>
        <a:p>
          <a:r>
            <a:rPr lang="en-US" dirty="0" err="1" smtClean="0"/>
            <a:t>Cómo</a:t>
          </a:r>
          <a:r>
            <a:rPr lang="en-US" dirty="0" smtClean="0"/>
            <a:t> </a:t>
          </a:r>
          <a:r>
            <a:rPr lang="en-US" dirty="0" err="1" smtClean="0"/>
            <a:t>crear</a:t>
          </a:r>
          <a:r>
            <a:rPr lang="en-US" dirty="0" smtClean="0"/>
            <a:t> un disco de </a:t>
          </a:r>
          <a:r>
            <a:rPr lang="en-US" dirty="0" err="1" smtClean="0"/>
            <a:t>arranque</a:t>
          </a:r>
          <a:endParaRPr lang="es-AR" dirty="0"/>
        </a:p>
      </dgm:t>
    </dgm:pt>
    <dgm:pt modelId="{0D7EEC7F-A96A-4CAF-B5B5-DE73EEBE2EA5}" type="parTrans" cxnId="{7EECE43A-BA6B-4641-A549-E48AE6148D66}">
      <dgm:prSet/>
      <dgm:spPr/>
      <dgm:t>
        <a:bodyPr/>
        <a:lstStyle/>
        <a:p>
          <a:endParaRPr lang="es-AR"/>
        </a:p>
      </dgm:t>
    </dgm:pt>
    <dgm:pt modelId="{74ED02C7-1FD4-4F5A-815C-429D9C983B99}" type="sibTrans" cxnId="{7EECE43A-BA6B-4641-A549-E48AE6148D66}">
      <dgm:prSet/>
      <dgm:spPr/>
      <dgm:t>
        <a:bodyPr/>
        <a:lstStyle/>
        <a:p>
          <a:endParaRPr lang="es-AR"/>
        </a:p>
      </dgm:t>
    </dgm:pt>
    <dgm:pt modelId="{60828F49-DCC5-412F-BF36-0AF5D6D34E38}">
      <dgm:prSet phldrT="[Texto]"/>
      <dgm:spPr/>
      <dgm:t>
        <a:bodyPr/>
        <a:lstStyle/>
        <a:p>
          <a:r>
            <a:rPr lang="en-US" dirty="0" err="1" smtClean="0"/>
            <a:t>Instalación</a:t>
          </a:r>
          <a:endParaRPr lang="es-AR" dirty="0"/>
        </a:p>
      </dgm:t>
    </dgm:pt>
    <dgm:pt modelId="{712B7B80-3383-46C3-BC5A-1E5EAB3E6190}" type="parTrans" cxnId="{4B01DBFD-A7CF-4A61-A558-F358D97022C2}">
      <dgm:prSet/>
      <dgm:spPr/>
      <dgm:t>
        <a:bodyPr/>
        <a:lstStyle/>
        <a:p>
          <a:endParaRPr lang="es-AR"/>
        </a:p>
      </dgm:t>
    </dgm:pt>
    <dgm:pt modelId="{5224D241-51C8-4388-9BF7-3A2D71345293}" type="sibTrans" cxnId="{4B01DBFD-A7CF-4A61-A558-F358D97022C2}">
      <dgm:prSet/>
      <dgm:spPr/>
      <dgm:t>
        <a:bodyPr/>
        <a:lstStyle/>
        <a:p>
          <a:endParaRPr lang="es-AR"/>
        </a:p>
      </dgm:t>
    </dgm:pt>
    <dgm:pt modelId="{3088C0EE-1155-4788-920E-E066F1129E75}">
      <dgm:prSet phldrT="[Texto]"/>
      <dgm:spPr/>
      <dgm:t>
        <a:bodyPr/>
        <a:lstStyle/>
        <a:p>
          <a:r>
            <a:rPr lang="en-US" dirty="0" err="1" smtClean="0"/>
            <a:t>Cómo</a:t>
          </a:r>
          <a:r>
            <a:rPr lang="en-US" dirty="0" smtClean="0"/>
            <a:t> </a:t>
          </a:r>
          <a:r>
            <a:rPr lang="en-US" dirty="0" err="1" smtClean="0"/>
            <a:t>crear</a:t>
          </a:r>
          <a:r>
            <a:rPr lang="en-US" dirty="0" smtClean="0"/>
            <a:t> un disco de </a:t>
          </a:r>
          <a:r>
            <a:rPr lang="en-US" dirty="0" err="1" smtClean="0"/>
            <a:t>arranque</a:t>
          </a:r>
          <a:endParaRPr lang="es-AR" dirty="0"/>
        </a:p>
      </dgm:t>
    </dgm:pt>
    <dgm:pt modelId="{8D5AB651-7C7B-4275-A08F-8FC0787C29B8}" type="parTrans" cxnId="{AAAB9C97-2CA8-42F6-8E84-9F77AF348422}">
      <dgm:prSet/>
      <dgm:spPr/>
      <dgm:t>
        <a:bodyPr/>
        <a:lstStyle/>
        <a:p>
          <a:endParaRPr lang="es-AR"/>
        </a:p>
      </dgm:t>
    </dgm:pt>
    <dgm:pt modelId="{816DC506-47B5-4C81-A33F-30B9E8DA9472}" type="sibTrans" cxnId="{AAAB9C97-2CA8-42F6-8E84-9F77AF348422}">
      <dgm:prSet/>
      <dgm:spPr/>
      <dgm:t>
        <a:bodyPr/>
        <a:lstStyle/>
        <a:p>
          <a:endParaRPr lang="es-AR"/>
        </a:p>
      </dgm:t>
    </dgm:pt>
    <dgm:pt modelId="{9DB4D6E0-C807-4E2F-B0BD-A08858BA958A}">
      <dgm:prSet phldrT="[Texto]"/>
      <dgm:spPr/>
      <dgm:t>
        <a:bodyPr/>
        <a:lstStyle/>
        <a:p>
          <a:r>
            <a:rPr lang="en-US" dirty="0" err="1" smtClean="0"/>
            <a:t>Instalación</a:t>
          </a:r>
          <a:endParaRPr lang="es-AR" dirty="0"/>
        </a:p>
      </dgm:t>
    </dgm:pt>
    <dgm:pt modelId="{79B28B1E-144A-4886-B551-02C290EDC1B2}" type="parTrans" cxnId="{06A16179-DF76-41FC-8FF9-8D6969E35722}">
      <dgm:prSet/>
      <dgm:spPr/>
      <dgm:t>
        <a:bodyPr/>
        <a:lstStyle/>
        <a:p>
          <a:endParaRPr lang="es-AR"/>
        </a:p>
      </dgm:t>
    </dgm:pt>
    <dgm:pt modelId="{9E07AFB1-8C5B-4C73-9BB9-07F94105E295}" type="sibTrans" cxnId="{06A16179-DF76-41FC-8FF9-8D6969E35722}">
      <dgm:prSet/>
      <dgm:spPr/>
      <dgm:t>
        <a:bodyPr/>
        <a:lstStyle/>
        <a:p>
          <a:endParaRPr lang="es-AR"/>
        </a:p>
      </dgm:t>
    </dgm:pt>
    <dgm:pt modelId="{E751C742-4625-421A-ABC9-A8E32BA28576}">
      <dgm:prSet phldrT="[Texto]"/>
      <dgm:spPr/>
      <dgm:t>
        <a:bodyPr/>
        <a:lstStyle/>
        <a:p>
          <a:r>
            <a:rPr lang="en-US" dirty="0" smtClean="0"/>
            <a:t>GUID</a:t>
          </a:r>
          <a:endParaRPr lang="es-AR" dirty="0"/>
        </a:p>
      </dgm:t>
    </dgm:pt>
    <dgm:pt modelId="{EB51ADBC-A2C6-4515-8BDE-47B42487B7BA}" type="parTrans" cxnId="{0EA96D24-F5E2-414D-896B-AA9F67E3CB17}">
      <dgm:prSet/>
      <dgm:spPr/>
      <dgm:t>
        <a:bodyPr/>
        <a:lstStyle/>
        <a:p>
          <a:endParaRPr lang="es-AR"/>
        </a:p>
      </dgm:t>
    </dgm:pt>
    <dgm:pt modelId="{7F08A873-2974-4F4A-9EE0-FA0BC9A2CF26}" type="sibTrans" cxnId="{0EA96D24-F5E2-414D-896B-AA9F67E3CB17}">
      <dgm:prSet/>
      <dgm:spPr/>
      <dgm:t>
        <a:bodyPr/>
        <a:lstStyle/>
        <a:p>
          <a:endParaRPr lang="es-AR"/>
        </a:p>
      </dgm:t>
    </dgm:pt>
    <dgm:pt modelId="{920070F6-A067-4CFF-B306-6139F6AB3113}">
      <dgm:prSet phldrT="[Texto]"/>
      <dgm:spPr/>
      <dgm:t>
        <a:bodyPr/>
        <a:lstStyle/>
        <a:p>
          <a:r>
            <a:rPr lang="es-AR" b="0" i="0" dirty="0" smtClean="0"/>
            <a:t>¿Qué es?</a:t>
          </a:r>
          <a:endParaRPr lang="es-AR" dirty="0"/>
        </a:p>
      </dgm:t>
    </dgm:pt>
    <dgm:pt modelId="{8CB2CB1B-F656-40CB-838C-F691D73E050E}" type="parTrans" cxnId="{B50C52CF-84B9-4E64-8EFE-FA2F3EFF9E1D}">
      <dgm:prSet/>
      <dgm:spPr/>
      <dgm:t>
        <a:bodyPr/>
        <a:lstStyle/>
        <a:p>
          <a:endParaRPr lang="es-AR"/>
        </a:p>
      </dgm:t>
    </dgm:pt>
    <dgm:pt modelId="{0198F3DF-B09D-448E-8AF4-2296E7858651}" type="sibTrans" cxnId="{B50C52CF-84B9-4E64-8EFE-FA2F3EFF9E1D}">
      <dgm:prSet/>
      <dgm:spPr/>
      <dgm:t>
        <a:bodyPr/>
        <a:lstStyle/>
        <a:p>
          <a:endParaRPr lang="es-AR"/>
        </a:p>
      </dgm:t>
    </dgm:pt>
    <dgm:pt modelId="{F1ABBA2F-2563-4768-913C-199FAC0B1FF9}" type="pres">
      <dgm:prSet presAssocID="{EA36E0E0-ED10-4F51-B3CC-A3C0DF384AB3}" presName="Name0" presStyleCnt="0">
        <dgm:presLayoutVars>
          <dgm:dir/>
          <dgm:animLvl val="lvl"/>
          <dgm:resizeHandles val="exact"/>
        </dgm:presLayoutVars>
      </dgm:prSet>
      <dgm:spPr/>
      <dgm:t>
        <a:bodyPr/>
        <a:lstStyle/>
        <a:p>
          <a:endParaRPr lang="es-AR"/>
        </a:p>
      </dgm:t>
    </dgm:pt>
    <dgm:pt modelId="{33F88C9B-1B5D-4992-8BC5-AF0DEC41EBBF}" type="pres">
      <dgm:prSet presAssocID="{F6E939EB-DB71-4E12-97C6-49D7CF2A8176}" presName="composite" presStyleCnt="0"/>
      <dgm:spPr/>
    </dgm:pt>
    <dgm:pt modelId="{321368F7-4FB4-4EEB-B09E-7AA2281736E1}" type="pres">
      <dgm:prSet presAssocID="{F6E939EB-DB71-4E12-97C6-49D7CF2A8176}" presName="parTx" presStyleLbl="alignNode1" presStyleIdx="0" presStyleCnt="3">
        <dgm:presLayoutVars>
          <dgm:chMax val="0"/>
          <dgm:chPref val="0"/>
          <dgm:bulletEnabled val="1"/>
        </dgm:presLayoutVars>
      </dgm:prSet>
      <dgm:spPr/>
      <dgm:t>
        <a:bodyPr/>
        <a:lstStyle/>
        <a:p>
          <a:endParaRPr lang="es-AR"/>
        </a:p>
      </dgm:t>
    </dgm:pt>
    <dgm:pt modelId="{960B7DF8-6B79-40B9-8096-3C74957BAF56}" type="pres">
      <dgm:prSet presAssocID="{F6E939EB-DB71-4E12-97C6-49D7CF2A8176}" presName="desTx" presStyleLbl="alignAccFollowNode1" presStyleIdx="0" presStyleCnt="3" custLinFactNeighborX="-5434" custLinFactNeighborY="-314">
        <dgm:presLayoutVars>
          <dgm:bulletEnabled val="1"/>
        </dgm:presLayoutVars>
      </dgm:prSet>
      <dgm:spPr/>
      <dgm:t>
        <a:bodyPr/>
        <a:lstStyle/>
        <a:p>
          <a:endParaRPr lang="es-AR"/>
        </a:p>
      </dgm:t>
    </dgm:pt>
    <dgm:pt modelId="{36E4F1B6-7AA6-4BA0-939A-6CAE9D1B2806}" type="pres">
      <dgm:prSet presAssocID="{0C7B2047-7DB4-4CED-AD48-614F8FCA8444}" presName="space" presStyleCnt="0"/>
      <dgm:spPr/>
    </dgm:pt>
    <dgm:pt modelId="{AD063844-FCAC-4C90-9A1F-72A53BA76A3E}" type="pres">
      <dgm:prSet presAssocID="{E4D08840-24A8-4DA2-A017-1A75C9158B87}" presName="composite" presStyleCnt="0"/>
      <dgm:spPr/>
    </dgm:pt>
    <dgm:pt modelId="{D8A5A681-1CF2-4C73-B9B0-6AB7A464DB2C}" type="pres">
      <dgm:prSet presAssocID="{E4D08840-24A8-4DA2-A017-1A75C9158B87}" presName="parTx" presStyleLbl="alignNode1" presStyleIdx="1" presStyleCnt="3">
        <dgm:presLayoutVars>
          <dgm:chMax val="0"/>
          <dgm:chPref val="0"/>
          <dgm:bulletEnabled val="1"/>
        </dgm:presLayoutVars>
      </dgm:prSet>
      <dgm:spPr/>
      <dgm:t>
        <a:bodyPr/>
        <a:lstStyle/>
        <a:p>
          <a:endParaRPr lang="es-AR"/>
        </a:p>
      </dgm:t>
    </dgm:pt>
    <dgm:pt modelId="{F9E4B44F-D917-4A3D-A4DD-950370AF9F30}" type="pres">
      <dgm:prSet presAssocID="{E4D08840-24A8-4DA2-A017-1A75C9158B87}" presName="desTx" presStyleLbl="alignAccFollowNode1" presStyleIdx="1" presStyleCnt="3">
        <dgm:presLayoutVars>
          <dgm:bulletEnabled val="1"/>
        </dgm:presLayoutVars>
      </dgm:prSet>
      <dgm:spPr/>
      <dgm:t>
        <a:bodyPr/>
        <a:lstStyle/>
        <a:p>
          <a:endParaRPr lang="es-AR"/>
        </a:p>
      </dgm:t>
    </dgm:pt>
    <dgm:pt modelId="{CE7E1469-3D85-4E34-81EE-996733165130}" type="pres">
      <dgm:prSet presAssocID="{DD4190EE-5807-4B03-9A54-08D2EA848CE5}" presName="space" presStyleCnt="0"/>
      <dgm:spPr/>
    </dgm:pt>
    <dgm:pt modelId="{ABC80FFB-5893-4DDB-9A40-1ECF1ED45A75}" type="pres">
      <dgm:prSet presAssocID="{D72F2729-83F2-468D-97C5-2C723A182A09}" presName="composite" presStyleCnt="0"/>
      <dgm:spPr/>
    </dgm:pt>
    <dgm:pt modelId="{EF1D96B1-4E76-4A55-A723-200403CAAB6A}" type="pres">
      <dgm:prSet presAssocID="{D72F2729-83F2-468D-97C5-2C723A182A09}" presName="parTx" presStyleLbl="alignNode1" presStyleIdx="2" presStyleCnt="3">
        <dgm:presLayoutVars>
          <dgm:chMax val="0"/>
          <dgm:chPref val="0"/>
          <dgm:bulletEnabled val="1"/>
        </dgm:presLayoutVars>
      </dgm:prSet>
      <dgm:spPr/>
      <dgm:t>
        <a:bodyPr/>
        <a:lstStyle/>
        <a:p>
          <a:endParaRPr lang="es-AR"/>
        </a:p>
      </dgm:t>
    </dgm:pt>
    <dgm:pt modelId="{EBC18B14-3074-4903-888A-366E6BFE5C30}" type="pres">
      <dgm:prSet presAssocID="{D72F2729-83F2-468D-97C5-2C723A182A09}" presName="desTx" presStyleLbl="alignAccFollowNode1" presStyleIdx="2" presStyleCnt="3">
        <dgm:presLayoutVars>
          <dgm:bulletEnabled val="1"/>
        </dgm:presLayoutVars>
      </dgm:prSet>
      <dgm:spPr/>
      <dgm:t>
        <a:bodyPr/>
        <a:lstStyle/>
        <a:p>
          <a:endParaRPr lang="es-AR"/>
        </a:p>
      </dgm:t>
    </dgm:pt>
  </dgm:ptLst>
  <dgm:cxnLst>
    <dgm:cxn modelId="{B50C52CF-84B9-4E64-8EFE-FA2F3EFF9E1D}" srcId="{D72F2729-83F2-468D-97C5-2C723A182A09}" destId="{920070F6-A067-4CFF-B306-6139F6AB3113}" srcOrd="0" destOrd="0" parTransId="{8CB2CB1B-F656-40CB-838C-F691D73E050E}" sibTransId="{0198F3DF-B09D-448E-8AF4-2296E7858651}"/>
    <dgm:cxn modelId="{F4F4010B-F404-4296-AB0F-4A5E30C9798F}" srcId="{D72F2729-83F2-468D-97C5-2C723A182A09}" destId="{5E0CA048-9CB7-4EB7-8CDA-BD3643EDD631}" srcOrd="1" destOrd="0" parTransId="{C45E0561-DAF0-4C47-A249-BF1D6D0FB1A0}" sibTransId="{6B0E9457-E907-4D61-913C-0544EBDDA2FE}"/>
    <dgm:cxn modelId="{DA984E71-BC59-43AD-BBA1-666345659AEB}" type="presOf" srcId="{F6E939EB-DB71-4E12-97C6-49D7CF2A8176}" destId="{321368F7-4FB4-4EEB-B09E-7AA2281736E1}" srcOrd="0" destOrd="0" presId="urn:microsoft.com/office/officeart/2005/8/layout/hList1"/>
    <dgm:cxn modelId="{4447B78A-47DB-4E7B-96F4-10E4AC111707}" srcId="{F6E939EB-DB71-4E12-97C6-49D7CF2A8176}" destId="{6F46E1FA-5006-4CFD-B089-9901DC209ED6}" srcOrd="0" destOrd="0" parTransId="{98A28FE0-1AE9-4081-9A80-82B7BD7641AC}" sibTransId="{D58EE0DC-9194-4ACF-897A-1134919514DF}"/>
    <dgm:cxn modelId="{4B01DBFD-A7CF-4A61-A558-F358D97022C2}" srcId="{E4D08840-24A8-4DA2-A017-1A75C9158B87}" destId="{60828F49-DCC5-412F-BF36-0AF5D6D34E38}" srcOrd="2" destOrd="0" parTransId="{712B7B80-3383-46C3-BC5A-1E5EAB3E6190}" sibTransId="{5224D241-51C8-4388-9BF7-3A2D71345293}"/>
    <dgm:cxn modelId="{35BFD66A-2682-4F6C-B32F-331959841E44}" type="presOf" srcId="{EA36E0E0-ED10-4F51-B3CC-A3C0DF384AB3}" destId="{F1ABBA2F-2563-4768-913C-199FAC0B1FF9}" srcOrd="0" destOrd="0" presId="urn:microsoft.com/office/officeart/2005/8/layout/hList1"/>
    <dgm:cxn modelId="{7D92B53C-917A-40F0-9401-3D8812CD7851}" type="presOf" srcId="{5E0CA048-9CB7-4EB7-8CDA-BD3643EDD631}" destId="{EBC18B14-3074-4903-888A-366E6BFE5C30}" srcOrd="0" destOrd="1" presId="urn:microsoft.com/office/officeart/2005/8/layout/hList1"/>
    <dgm:cxn modelId="{D7046E38-4F4C-4369-8A6A-D1875710F0B6}" srcId="{EA36E0E0-ED10-4F51-B3CC-A3C0DF384AB3}" destId="{F6E939EB-DB71-4E12-97C6-49D7CF2A8176}" srcOrd="0" destOrd="0" parTransId="{990E179D-D3F1-4963-B320-A49A924C43F2}" sibTransId="{0C7B2047-7DB4-4CED-AD48-614F8FCA8444}"/>
    <dgm:cxn modelId="{13C7E1B5-CA58-4E7E-965C-3DE36C85E2EA}" srcId="{EA36E0E0-ED10-4F51-B3CC-A3C0DF384AB3}" destId="{E4D08840-24A8-4DA2-A017-1A75C9158B87}" srcOrd="1" destOrd="0" parTransId="{13653E92-67EF-4D5B-A7D4-59792F20276C}" sibTransId="{DD4190EE-5807-4B03-9A54-08D2EA848CE5}"/>
    <dgm:cxn modelId="{0EA96D24-F5E2-414D-896B-AA9F67E3CB17}" srcId="{F6E939EB-DB71-4E12-97C6-49D7CF2A8176}" destId="{E751C742-4625-421A-ABC9-A8E32BA28576}" srcOrd="1" destOrd="0" parTransId="{EB51ADBC-A2C6-4515-8BDE-47B42487B7BA}" sibTransId="{7F08A873-2974-4F4A-9EE0-FA0BC9A2CF26}"/>
    <dgm:cxn modelId="{0FBE3784-A7DA-4842-9332-6FB1EA36A546}" type="presOf" srcId="{9DB4D6E0-C807-4E2F-B0BD-A08858BA958A}" destId="{EBC18B14-3074-4903-888A-366E6BFE5C30}" srcOrd="0" destOrd="2" presId="urn:microsoft.com/office/officeart/2005/8/layout/hList1"/>
    <dgm:cxn modelId="{06A16179-DF76-41FC-8FF9-8D6969E35722}" srcId="{D72F2729-83F2-468D-97C5-2C723A182A09}" destId="{9DB4D6E0-C807-4E2F-B0BD-A08858BA958A}" srcOrd="2" destOrd="0" parTransId="{79B28B1E-144A-4886-B551-02C290EDC1B2}" sibTransId="{9E07AFB1-8C5B-4C73-9BB9-07F94105E295}"/>
    <dgm:cxn modelId="{8664A5D0-B322-43A6-B456-4520054F0929}" type="presOf" srcId="{B120EE2B-0131-4F74-AAD7-241FC41FCB95}" destId="{EBC18B14-3074-4903-888A-366E6BFE5C30}" srcOrd="0" destOrd="3" presId="urn:microsoft.com/office/officeart/2005/8/layout/hList1"/>
    <dgm:cxn modelId="{39979C12-E9FB-4FBD-A8F7-B6E369EF114A}" type="presOf" srcId="{E751C742-4625-421A-ABC9-A8E32BA28576}" destId="{960B7DF8-6B79-40B9-8096-3C74957BAF56}" srcOrd="0" destOrd="1" presId="urn:microsoft.com/office/officeart/2005/8/layout/hList1"/>
    <dgm:cxn modelId="{9D4C93E0-6144-4BA6-8421-366EFF6AC2C4}" srcId="{E4D08840-24A8-4DA2-A017-1A75C9158B87}" destId="{B64EECD6-62C9-46D6-B4C0-DE45364800D5}" srcOrd="1" destOrd="0" parTransId="{76389BA6-EC8B-41B2-AAAC-8BACC9BE3D51}" sibTransId="{75CA0074-4F9B-4BDF-89BA-B2133504583C}"/>
    <dgm:cxn modelId="{7EECE43A-BA6B-4641-A549-E48AE6148D66}" srcId="{D72F2729-83F2-468D-97C5-2C723A182A09}" destId="{B120EE2B-0131-4F74-AAD7-241FC41FCB95}" srcOrd="3" destOrd="0" parTransId="{0D7EEC7F-A96A-4CAF-B5B5-DE73EEBE2EA5}" sibTransId="{74ED02C7-1FD4-4F5A-815C-429D9C983B99}"/>
    <dgm:cxn modelId="{AAAB9C97-2CA8-42F6-8E84-9F77AF348422}" srcId="{E4D08840-24A8-4DA2-A017-1A75C9158B87}" destId="{3088C0EE-1155-4788-920E-E066F1129E75}" srcOrd="3" destOrd="0" parTransId="{8D5AB651-7C7B-4275-A08F-8FC0787C29B8}" sibTransId="{816DC506-47B5-4C81-A33F-30B9E8DA9472}"/>
    <dgm:cxn modelId="{48D17206-C84A-40F9-B0A8-F059B223F21B}" type="presOf" srcId="{920070F6-A067-4CFF-B306-6139F6AB3113}" destId="{EBC18B14-3074-4903-888A-366E6BFE5C30}" srcOrd="0" destOrd="0" presId="urn:microsoft.com/office/officeart/2005/8/layout/hList1"/>
    <dgm:cxn modelId="{F1B53FB2-0782-44FC-A579-617666DD1728}" type="presOf" srcId="{055F1496-40C9-4F52-8CF9-164930511A6B}" destId="{F9E4B44F-D917-4A3D-A4DD-950370AF9F30}" srcOrd="0" destOrd="0" presId="urn:microsoft.com/office/officeart/2005/8/layout/hList1"/>
    <dgm:cxn modelId="{F08AC3DF-764F-48F6-A9B8-9F5D1CB0392C}" type="presOf" srcId="{3088C0EE-1155-4788-920E-E066F1129E75}" destId="{F9E4B44F-D917-4A3D-A4DD-950370AF9F30}" srcOrd="0" destOrd="3" presId="urn:microsoft.com/office/officeart/2005/8/layout/hList1"/>
    <dgm:cxn modelId="{A79A8E78-33CB-43FC-9F83-4453C15D252B}" type="presOf" srcId="{E4D08840-24A8-4DA2-A017-1A75C9158B87}" destId="{D8A5A681-1CF2-4C73-B9B0-6AB7A464DB2C}" srcOrd="0" destOrd="0" presId="urn:microsoft.com/office/officeart/2005/8/layout/hList1"/>
    <dgm:cxn modelId="{2C17FDD2-C9AD-4366-ABCA-EDEB98AA873A}" srcId="{EA36E0E0-ED10-4F51-B3CC-A3C0DF384AB3}" destId="{D72F2729-83F2-468D-97C5-2C723A182A09}" srcOrd="2" destOrd="0" parTransId="{4520EEDE-8B5B-40AF-8D73-8E73354360B4}" sibTransId="{FA232C90-DD79-44E3-BA29-880A4FD31CF4}"/>
    <dgm:cxn modelId="{7CC6EE3E-F28C-4277-87E5-9A81CF591EC0}" type="presOf" srcId="{B64EECD6-62C9-46D6-B4C0-DE45364800D5}" destId="{F9E4B44F-D917-4A3D-A4DD-950370AF9F30}" srcOrd="0" destOrd="1" presId="urn:microsoft.com/office/officeart/2005/8/layout/hList1"/>
    <dgm:cxn modelId="{CFE6AE37-3D26-43E9-9B95-A6404D00E705}" type="presOf" srcId="{60828F49-DCC5-412F-BF36-0AF5D6D34E38}" destId="{F9E4B44F-D917-4A3D-A4DD-950370AF9F30}" srcOrd="0" destOrd="2" presId="urn:microsoft.com/office/officeart/2005/8/layout/hList1"/>
    <dgm:cxn modelId="{133A3B53-6D1F-41FA-86CA-A2DB20014D8C}" type="presOf" srcId="{6F46E1FA-5006-4CFD-B089-9901DC209ED6}" destId="{960B7DF8-6B79-40B9-8096-3C74957BAF56}" srcOrd="0" destOrd="0" presId="urn:microsoft.com/office/officeart/2005/8/layout/hList1"/>
    <dgm:cxn modelId="{2939FFBC-AAF0-4084-9414-B760E1C80AEB}" type="presOf" srcId="{D72F2729-83F2-468D-97C5-2C723A182A09}" destId="{EF1D96B1-4E76-4A55-A723-200403CAAB6A}" srcOrd="0" destOrd="0" presId="urn:microsoft.com/office/officeart/2005/8/layout/hList1"/>
    <dgm:cxn modelId="{0AE24C85-5391-45D0-A716-20B4E3B60CE4}" srcId="{E4D08840-24A8-4DA2-A017-1A75C9158B87}" destId="{055F1496-40C9-4F52-8CF9-164930511A6B}" srcOrd="0" destOrd="0" parTransId="{1F2ADF27-F94E-43B5-8BF4-3230C9B7C294}" sibTransId="{18FE2A57-9FD2-4266-8FA0-03968DDF16CE}"/>
    <dgm:cxn modelId="{3678380F-B91B-43FF-A6B6-82D4AD6D57B0}" type="presParOf" srcId="{F1ABBA2F-2563-4768-913C-199FAC0B1FF9}" destId="{33F88C9B-1B5D-4992-8BC5-AF0DEC41EBBF}" srcOrd="0" destOrd="0" presId="urn:microsoft.com/office/officeart/2005/8/layout/hList1"/>
    <dgm:cxn modelId="{0AC0D937-5038-4AF2-A88A-0643AF9CEDEC}" type="presParOf" srcId="{33F88C9B-1B5D-4992-8BC5-AF0DEC41EBBF}" destId="{321368F7-4FB4-4EEB-B09E-7AA2281736E1}" srcOrd="0" destOrd="0" presId="urn:microsoft.com/office/officeart/2005/8/layout/hList1"/>
    <dgm:cxn modelId="{3A3B9CF4-CDAF-48DE-9E7B-F038039FFEAB}" type="presParOf" srcId="{33F88C9B-1B5D-4992-8BC5-AF0DEC41EBBF}" destId="{960B7DF8-6B79-40B9-8096-3C74957BAF56}" srcOrd="1" destOrd="0" presId="urn:microsoft.com/office/officeart/2005/8/layout/hList1"/>
    <dgm:cxn modelId="{B22B7933-611E-4FD3-8031-5A76355E1DFC}" type="presParOf" srcId="{F1ABBA2F-2563-4768-913C-199FAC0B1FF9}" destId="{36E4F1B6-7AA6-4BA0-939A-6CAE9D1B2806}" srcOrd="1" destOrd="0" presId="urn:microsoft.com/office/officeart/2005/8/layout/hList1"/>
    <dgm:cxn modelId="{9123DDE0-626C-4AE5-8CDB-90052E6E40FF}" type="presParOf" srcId="{F1ABBA2F-2563-4768-913C-199FAC0B1FF9}" destId="{AD063844-FCAC-4C90-9A1F-72A53BA76A3E}" srcOrd="2" destOrd="0" presId="urn:microsoft.com/office/officeart/2005/8/layout/hList1"/>
    <dgm:cxn modelId="{C85FE905-12D3-4A60-9633-8E0676E86951}" type="presParOf" srcId="{AD063844-FCAC-4C90-9A1F-72A53BA76A3E}" destId="{D8A5A681-1CF2-4C73-B9B0-6AB7A464DB2C}" srcOrd="0" destOrd="0" presId="urn:microsoft.com/office/officeart/2005/8/layout/hList1"/>
    <dgm:cxn modelId="{688B467F-6DDF-4E5A-8D4C-6485496A4681}" type="presParOf" srcId="{AD063844-FCAC-4C90-9A1F-72A53BA76A3E}" destId="{F9E4B44F-D917-4A3D-A4DD-950370AF9F30}" srcOrd="1" destOrd="0" presId="urn:microsoft.com/office/officeart/2005/8/layout/hList1"/>
    <dgm:cxn modelId="{2F2F9E7C-DE43-4975-B5B3-4BD6C0829217}" type="presParOf" srcId="{F1ABBA2F-2563-4768-913C-199FAC0B1FF9}" destId="{CE7E1469-3D85-4E34-81EE-996733165130}" srcOrd="3" destOrd="0" presId="urn:microsoft.com/office/officeart/2005/8/layout/hList1"/>
    <dgm:cxn modelId="{F6E17538-7620-4664-A765-DDD7B11873A8}" type="presParOf" srcId="{F1ABBA2F-2563-4768-913C-199FAC0B1FF9}" destId="{ABC80FFB-5893-4DDB-9A40-1ECF1ED45A75}" srcOrd="4" destOrd="0" presId="urn:microsoft.com/office/officeart/2005/8/layout/hList1"/>
    <dgm:cxn modelId="{7C07BC49-3458-4603-B982-52E4D48A58DA}" type="presParOf" srcId="{ABC80FFB-5893-4DDB-9A40-1ECF1ED45A75}" destId="{EF1D96B1-4E76-4A55-A723-200403CAAB6A}" srcOrd="0" destOrd="0" presId="urn:microsoft.com/office/officeart/2005/8/layout/hList1"/>
    <dgm:cxn modelId="{80A87C6C-9E8A-4590-A5E4-CB934F32EC06}" type="presParOf" srcId="{ABC80FFB-5893-4DDB-9A40-1ECF1ED45A75}" destId="{EBC18B14-3074-4903-888A-366E6BFE5C3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1368F7-4FB4-4EEB-B09E-7AA2281736E1}">
      <dsp:nvSpPr>
        <dsp:cNvPr id="0" name=""/>
        <dsp:cNvSpPr/>
      </dsp:nvSpPr>
      <dsp:spPr>
        <a:xfrm>
          <a:off x="2571" y="437233"/>
          <a:ext cx="2507456" cy="93943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sz="2600" kern="1200" dirty="0" err="1" smtClean="0"/>
            <a:t>Tabla</a:t>
          </a:r>
          <a:r>
            <a:rPr lang="en-US" sz="2600" kern="1200" dirty="0" smtClean="0"/>
            <a:t> de </a:t>
          </a:r>
          <a:r>
            <a:rPr lang="en-US" sz="2600" kern="1200" dirty="0" err="1" smtClean="0"/>
            <a:t>particiones</a:t>
          </a:r>
          <a:endParaRPr lang="es-AR" sz="2600" kern="1200" dirty="0"/>
        </a:p>
      </dsp:txBody>
      <dsp:txXfrm>
        <a:off x="2571" y="437233"/>
        <a:ext cx="2507456" cy="939436"/>
      </dsp:txXfrm>
    </dsp:sp>
    <dsp:sp modelId="{960B7DF8-6B79-40B9-8096-3C74957BAF56}">
      <dsp:nvSpPr>
        <dsp:cNvPr id="0" name=""/>
        <dsp:cNvSpPr/>
      </dsp:nvSpPr>
      <dsp:spPr>
        <a:xfrm>
          <a:off x="0" y="1368154"/>
          <a:ext cx="2507456" cy="271206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t>MBR</a:t>
          </a:r>
          <a:endParaRPr lang="es-AR" sz="2600" kern="1200" dirty="0"/>
        </a:p>
        <a:p>
          <a:pPr marL="228600" lvl="1" indent="-228600" algn="l" defTabSz="1155700">
            <a:lnSpc>
              <a:spcPct val="90000"/>
            </a:lnSpc>
            <a:spcBef>
              <a:spcPct val="0"/>
            </a:spcBef>
            <a:spcAft>
              <a:spcPct val="15000"/>
            </a:spcAft>
            <a:buChar char="••"/>
          </a:pPr>
          <a:r>
            <a:rPr lang="en-US" sz="2600" kern="1200" dirty="0" smtClean="0"/>
            <a:t>GUID</a:t>
          </a:r>
          <a:endParaRPr lang="es-AR" sz="2600" kern="1200" dirty="0"/>
        </a:p>
      </dsp:txBody>
      <dsp:txXfrm>
        <a:off x="0" y="1368154"/>
        <a:ext cx="2507456" cy="2712060"/>
      </dsp:txXfrm>
    </dsp:sp>
    <dsp:sp modelId="{D8A5A681-1CF2-4C73-B9B0-6AB7A464DB2C}">
      <dsp:nvSpPr>
        <dsp:cNvPr id="0" name=""/>
        <dsp:cNvSpPr/>
      </dsp:nvSpPr>
      <dsp:spPr>
        <a:xfrm>
          <a:off x="2861071" y="437233"/>
          <a:ext cx="2507456" cy="93943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sz="2600" kern="1200" dirty="0" err="1" smtClean="0"/>
            <a:t>Sistemas</a:t>
          </a:r>
          <a:r>
            <a:rPr lang="en-US" sz="2600" kern="1200" dirty="0" smtClean="0"/>
            <a:t> Windows</a:t>
          </a:r>
          <a:endParaRPr lang="es-AR" sz="2600" kern="1200" dirty="0"/>
        </a:p>
      </dsp:txBody>
      <dsp:txXfrm>
        <a:off x="2861071" y="437233"/>
        <a:ext cx="2507456" cy="939436"/>
      </dsp:txXfrm>
    </dsp:sp>
    <dsp:sp modelId="{F9E4B44F-D917-4A3D-A4DD-950370AF9F30}">
      <dsp:nvSpPr>
        <dsp:cNvPr id="0" name=""/>
        <dsp:cNvSpPr/>
      </dsp:nvSpPr>
      <dsp:spPr>
        <a:xfrm>
          <a:off x="2861071" y="1376669"/>
          <a:ext cx="2507456" cy="271206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s-AR" sz="2600" b="0" i="0" kern="1200" dirty="0" smtClean="0"/>
            <a:t>¿Qué es?</a:t>
          </a:r>
          <a:endParaRPr lang="es-AR" sz="2600" kern="1200" dirty="0"/>
        </a:p>
        <a:p>
          <a:pPr marL="228600" lvl="1" indent="-228600" algn="l" defTabSz="1155700">
            <a:lnSpc>
              <a:spcPct val="90000"/>
            </a:lnSpc>
            <a:spcBef>
              <a:spcPct val="0"/>
            </a:spcBef>
            <a:spcAft>
              <a:spcPct val="15000"/>
            </a:spcAft>
            <a:buChar char="••"/>
          </a:pPr>
          <a:r>
            <a:rPr lang="en-US" sz="2600" kern="1200" dirty="0" err="1" smtClean="0"/>
            <a:t>Versiones</a:t>
          </a:r>
          <a:endParaRPr lang="es-AR" sz="2600" kern="1200" dirty="0"/>
        </a:p>
        <a:p>
          <a:pPr marL="228600" lvl="1" indent="-228600" algn="l" defTabSz="1155700">
            <a:lnSpc>
              <a:spcPct val="90000"/>
            </a:lnSpc>
            <a:spcBef>
              <a:spcPct val="0"/>
            </a:spcBef>
            <a:spcAft>
              <a:spcPct val="15000"/>
            </a:spcAft>
            <a:buChar char="••"/>
          </a:pPr>
          <a:r>
            <a:rPr lang="en-US" sz="2600" kern="1200" dirty="0" err="1" smtClean="0"/>
            <a:t>Instalación</a:t>
          </a:r>
          <a:endParaRPr lang="es-AR" sz="2600" kern="1200" dirty="0"/>
        </a:p>
        <a:p>
          <a:pPr marL="228600" lvl="1" indent="-228600" algn="l" defTabSz="1155700">
            <a:lnSpc>
              <a:spcPct val="90000"/>
            </a:lnSpc>
            <a:spcBef>
              <a:spcPct val="0"/>
            </a:spcBef>
            <a:spcAft>
              <a:spcPct val="15000"/>
            </a:spcAft>
            <a:buChar char="••"/>
          </a:pPr>
          <a:r>
            <a:rPr lang="en-US" sz="2600" kern="1200" dirty="0" err="1" smtClean="0"/>
            <a:t>Cómo</a:t>
          </a:r>
          <a:r>
            <a:rPr lang="en-US" sz="2600" kern="1200" dirty="0" smtClean="0"/>
            <a:t> </a:t>
          </a:r>
          <a:r>
            <a:rPr lang="en-US" sz="2600" kern="1200" dirty="0" err="1" smtClean="0"/>
            <a:t>crear</a:t>
          </a:r>
          <a:r>
            <a:rPr lang="en-US" sz="2600" kern="1200" dirty="0" smtClean="0"/>
            <a:t> un disco de </a:t>
          </a:r>
          <a:r>
            <a:rPr lang="en-US" sz="2600" kern="1200" dirty="0" err="1" smtClean="0"/>
            <a:t>arranque</a:t>
          </a:r>
          <a:endParaRPr lang="es-AR" sz="2600" kern="1200" dirty="0"/>
        </a:p>
      </dsp:txBody>
      <dsp:txXfrm>
        <a:off x="2861071" y="1376669"/>
        <a:ext cx="2507456" cy="2712060"/>
      </dsp:txXfrm>
    </dsp:sp>
    <dsp:sp modelId="{EF1D96B1-4E76-4A55-A723-200403CAAB6A}">
      <dsp:nvSpPr>
        <dsp:cNvPr id="0" name=""/>
        <dsp:cNvSpPr/>
      </dsp:nvSpPr>
      <dsp:spPr>
        <a:xfrm>
          <a:off x="5719571" y="437233"/>
          <a:ext cx="2507456" cy="93943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sz="2600" kern="1200" dirty="0" err="1" smtClean="0"/>
            <a:t>Sistemas</a:t>
          </a:r>
          <a:r>
            <a:rPr lang="en-US" sz="2600" kern="1200" dirty="0" smtClean="0"/>
            <a:t> Linux</a:t>
          </a:r>
          <a:endParaRPr lang="es-AR" sz="2600" kern="1200" dirty="0"/>
        </a:p>
      </dsp:txBody>
      <dsp:txXfrm>
        <a:off x="5719571" y="437233"/>
        <a:ext cx="2507456" cy="939436"/>
      </dsp:txXfrm>
    </dsp:sp>
    <dsp:sp modelId="{EBC18B14-3074-4903-888A-366E6BFE5C30}">
      <dsp:nvSpPr>
        <dsp:cNvPr id="0" name=""/>
        <dsp:cNvSpPr/>
      </dsp:nvSpPr>
      <dsp:spPr>
        <a:xfrm>
          <a:off x="5719571" y="1376669"/>
          <a:ext cx="2507456" cy="271206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s-AR" sz="2600" b="0" i="0" kern="1200" dirty="0" smtClean="0"/>
            <a:t>¿Qué es?</a:t>
          </a:r>
          <a:endParaRPr lang="es-AR" sz="2600" kern="1200" dirty="0"/>
        </a:p>
        <a:p>
          <a:pPr marL="228600" lvl="1" indent="-228600" algn="l" defTabSz="1155700">
            <a:lnSpc>
              <a:spcPct val="90000"/>
            </a:lnSpc>
            <a:spcBef>
              <a:spcPct val="0"/>
            </a:spcBef>
            <a:spcAft>
              <a:spcPct val="15000"/>
            </a:spcAft>
            <a:buChar char="••"/>
          </a:pPr>
          <a:r>
            <a:rPr lang="en-US" sz="2600" kern="1200" dirty="0" err="1" smtClean="0"/>
            <a:t>Distribuciones</a:t>
          </a:r>
          <a:endParaRPr lang="es-AR" sz="2600" kern="1200" dirty="0"/>
        </a:p>
        <a:p>
          <a:pPr marL="228600" lvl="1" indent="-228600" algn="l" defTabSz="1155700">
            <a:lnSpc>
              <a:spcPct val="90000"/>
            </a:lnSpc>
            <a:spcBef>
              <a:spcPct val="0"/>
            </a:spcBef>
            <a:spcAft>
              <a:spcPct val="15000"/>
            </a:spcAft>
            <a:buChar char="••"/>
          </a:pPr>
          <a:r>
            <a:rPr lang="en-US" sz="2600" kern="1200" dirty="0" err="1" smtClean="0"/>
            <a:t>Instalación</a:t>
          </a:r>
          <a:endParaRPr lang="es-AR" sz="2600" kern="1200" dirty="0"/>
        </a:p>
        <a:p>
          <a:pPr marL="228600" lvl="1" indent="-228600" algn="l" defTabSz="1155700">
            <a:lnSpc>
              <a:spcPct val="90000"/>
            </a:lnSpc>
            <a:spcBef>
              <a:spcPct val="0"/>
            </a:spcBef>
            <a:spcAft>
              <a:spcPct val="15000"/>
            </a:spcAft>
            <a:buChar char="••"/>
          </a:pPr>
          <a:r>
            <a:rPr lang="en-US" sz="2600" kern="1200" dirty="0" err="1" smtClean="0"/>
            <a:t>Cómo</a:t>
          </a:r>
          <a:r>
            <a:rPr lang="en-US" sz="2600" kern="1200" dirty="0" smtClean="0"/>
            <a:t> </a:t>
          </a:r>
          <a:r>
            <a:rPr lang="en-US" sz="2600" kern="1200" dirty="0" err="1" smtClean="0"/>
            <a:t>crear</a:t>
          </a:r>
          <a:r>
            <a:rPr lang="en-US" sz="2600" kern="1200" dirty="0" smtClean="0"/>
            <a:t> un disco de </a:t>
          </a:r>
          <a:r>
            <a:rPr lang="en-US" sz="2600" kern="1200" dirty="0" err="1" smtClean="0"/>
            <a:t>arranque</a:t>
          </a:r>
          <a:endParaRPr lang="es-AR" sz="2600" kern="1200" dirty="0"/>
        </a:p>
      </dsp:txBody>
      <dsp:txXfrm>
        <a:off x="5719571" y="1376669"/>
        <a:ext cx="2507456" cy="271206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p>
            <a:fld id="{63279182-1DD2-4EA7-9011-4B4DBAE8D5C0}" type="datetimeFigureOut">
              <a:rPr lang="es-AR" smtClean="0"/>
              <a:t>22/05/2015</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43B7112A-D6B0-406A-86D1-20CA203D1BB0}" type="slidenum">
              <a:rPr lang="es-AR" smtClean="0"/>
              <a:t>‹Nº›</a:t>
            </a:fld>
            <a:endParaRPr lang="es-AR"/>
          </a:p>
        </p:txBody>
      </p:sp>
    </p:spTree>
    <p:extLst>
      <p:ext uri="{BB962C8B-B14F-4D97-AF65-F5344CB8AC3E}">
        <p14:creationId xmlns:p14="http://schemas.microsoft.com/office/powerpoint/2010/main" val="3987358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63279182-1DD2-4EA7-9011-4B4DBAE8D5C0}" type="datetimeFigureOut">
              <a:rPr lang="es-AR" smtClean="0"/>
              <a:t>22/05/2015</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43B7112A-D6B0-406A-86D1-20CA203D1BB0}" type="slidenum">
              <a:rPr lang="es-AR" smtClean="0"/>
              <a:t>‹Nº›</a:t>
            </a:fld>
            <a:endParaRPr lang="es-AR"/>
          </a:p>
        </p:txBody>
      </p:sp>
    </p:spTree>
    <p:extLst>
      <p:ext uri="{BB962C8B-B14F-4D97-AF65-F5344CB8AC3E}">
        <p14:creationId xmlns:p14="http://schemas.microsoft.com/office/powerpoint/2010/main" val="93774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63279182-1DD2-4EA7-9011-4B4DBAE8D5C0}" type="datetimeFigureOut">
              <a:rPr lang="es-AR" smtClean="0"/>
              <a:t>22/05/2015</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43B7112A-D6B0-406A-86D1-20CA203D1BB0}" type="slidenum">
              <a:rPr lang="es-AR" smtClean="0"/>
              <a:t>‹Nº›</a:t>
            </a:fld>
            <a:endParaRPr lang="es-AR"/>
          </a:p>
        </p:txBody>
      </p:sp>
    </p:spTree>
    <p:extLst>
      <p:ext uri="{BB962C8B-B14F-4D97-AF65-F5344CB8AC3E}">
        <p14:creationId xmlns:p14="http://schemas.microsoft.com/office/powerpoint/2010/main" val="1655090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63279182-1DD2-4EA7-9011-4B4DBAE8D5C0}" type="datetimeFigureOut">
              <a:rPr lang="es-AR" smtClean="0"/>
              <a:t>22/05/2015</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43B7112A-D6B0-406A-86D1-20CA203D1BB0}" type="slidenum">
              <a:rPr lang="es-AR" smtClean="0"/>
              <a:t>‹Nº›</a:t>
            </a:fld>
            <a:endParaRPr lang="es-AR"/>
          </a:p>
        </p:txBody>
      </p:sp>
    </p:spTree>
    <p:extLst>
      <p:ext uri="{BB962C8B-B14F-4D97-AF65-F5344CB8AC3E}">
        <p14:creationId xmlns:p14="http://schemas.microsoft.com/office/powerpoint/2010/main" val="3441936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63279182-1DD2-4EA7-9011-4B4DBAE8D5C0}" type="datetimeFigureOut">
              <a:rPr lang="es-AR" smtClean="0"/>
              <a:t>22/05/2015</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43B7112A-D6B0-406A-86D1-20CA203D1BB0}" type="slidenum">
              <a:rPr lang="es-AR" smtClean="0"/>
              <a:t>‹Nº›</a:t>
            </a:fld>
            <a:endParaRPr lang="es-AR"/>
          </a:p>
        </p:txBody>
      </p:sp>
    </p:spTree>
    <p:extLst>
      <p:ext uri="{BB962C8B-B14F-4D97-AF65-F5344CB8AC3E}">
        <p14:creationId xmlns:p14="http://schemas.microsoft.com/office/powerpoint/2010/main" val="2552530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p>
            <a:fld id="{63279182-1DD2-4EA7-9011-4B4DBAE8D5C0}" type="datetimeFigureOut">
              <a:rPr lang="es-AR" smtClean="0"/>
              <a:t>22/05/2015</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43B7112A-D6B0-406A-86D1-20CA203D1BB0}" type="slidenum">
              <a:rPr lang="es-AR" smtClean="0"/>
              <a:t>‹Nº›</a:t>
            </a:fld>
            <a:endParaRPr lang="es-AR"/>
          </a:p>
        </p:txBody>
      </p:sp>
    </p:spTree>
    <p:extLst>
      <p:ext uri="{BB962C8B-B14F-4D97-AF65-F5344CB8AC3E}">
        <p14:creationId xmlns:p14="http://schemas.microsoft.com/office/powerpoint/2010/main" val="804465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p>
            <a:fld id="{63279182-1DD2-4EA7-9011-4B4DBAE8D5C0}" type="datetimeFigureOut">
              <a:rPr lang="es-AR" smtClean="0"/>
              <a:t>22/05/2015</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43B7112A-D6B0-406A-86D1-20CA203D1BB0}" type="slidenum">
              <a:rPr lang="es-AR" smtClean="0"/>
              <a:t>‹Nº›</a:t>
            </a:fld>
            <a:endParaRPr lang="es-AR"/>
          </a:p>
        </p:txBody>
      </p:sp>
    </p:spTree>
    <p:extLst>
      <p:ext uri="{BB962C8B-B14F-4D97-AF65-F5344CB8AC3E}">
        <p14:creationId xmlns:p14="http://schemas.microsoft.com/office/powerpoint/2010/main" val="3381812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p>
            <a:fld id="{63279182-1DD2-4EA7-9011-4B4DBAE8D5C0}" type="datetimeFigureOut">
              <a:rPr lang="es-AR" smtClean="0"/>
              <a:t>22/05/2015</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43B7112A-D6B0-406A-86D1-20CA203D1BB0}" type="slidenum">
              <a:rPr lang="es-AR" smtClean="0"/>
              <a:t>‹Nº›</a:t>
            </a:fld>
            <a:endParaRPr lang="es-AR"/>
          </a:p>
        </p:txBody>
      </p:sp>
    </p:spTree>
    <p:extLst>
      <p:ext uri="{BB962C8B-B14F-4D97-AF65-F5344CB8AC3E}">
        <p14:creationId xmlns:p14="http://schemas.microsoft.com/office/powerpoint/2010/main" val="2729120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63279182-1DD2-4EA7-9011-4B4DBAE8D5C0}" type="datetimeFigureOut">
              <a:rPr lang="es-AR" smtClean="0"/>
              <a:t>22/05/2015</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43B7112A-D6B0-406A-86D1-20CA203D1BB0}" type="slidenum">
              <a:rPr lang="es-AR" smtClean="0"/>
              <a:t>‹Nº›</a:t>
            </a:fld>
            <a:endParaRPr lang="es-AR"/>
          </a:p>
        </p:txBody>
      </p:sp>
    </p:spTree>
    <p:extLst>
      <p:ext uri="{BB962C8B-B14F-4D97-AF65-F5344CB8AC3E}">
        <p14:creationId xmlns:p14="http://schemas.microsoft.com/office/powerpoint/2010/main" val="1133035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63279182-1DD2-4EA7-9011-4B4DBAE8D5C0}" type="datetimeFigureOut">
              <a:rPr lang="es-AR" smtClean="0"/>
              <a:t>22/05/2015</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43B7112A-D6B0-406A-86D1-20CA203D1BB0}" type="slidenum">
              <a:rPr lang="es-AR" smtClean="0"/>
              <a:t>‹Nº›</a:t>
            </a:fld>
            <a:endParaRPr lang="es-AR"/>
          </a:p>
        </p:txBody>
      </p:sp>
    </p:spTree>
    <p:extLst>
      <p:ext uri="{BB962C8B-B14F-4D97-AF65-F5344CB8AC3E}">
        <p14:creationId xmlns:p14="http://schemas.microsoft.com/office/powerpoint/2010/main" val="3678900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63279182-1DD2-4EA7-9011-4B4DBAE8D5C0}" type="datetimeFigureOut">
              <a:rPr lang="es-AR" smtClean="0"/>
              <a:t>22/05/2015</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43B7112A-D6B0-406A-86D1-20CA203D1BB0}" type="slidenum">
              <a:rPr lang="es-AR" smtClean="0"/>
              <a:t>‹Nº›</a:t>
            </a:fld>
            <a:endParaRPr lang="es-AR"/>
          </a:p>
        </p:txBody>
      </p:sp>
    </p:spTree>
    <p:extLst>
      <p:ext uri="{BB962C8B-B14F-4D97-AF65-F5344CB8AC3E}">
        <p14:creationId xmlns:p14="http://schemas.microsoft.com/office/powerpoint/2010/main" val="3515319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79182-1DD2-4EA7-9011-4B4DBAE8D5C0}" type="datetimeFigureOut">
              <a:rPr lang="es-AR" smtClean="0"/>
              <a:t>22/05/2015</a:t>
            </a:fld>
            <a:endParaRPr lang="es-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B7112A-D6B0-406A-86D1-20CA203D1BB0}" type="slidenum">
              <a:rPr lang="es-AR" smtClean="0"/>
              <a:t>‹Nº›</a:t>
            </a:fld>
            <a:endParaRPr lang="es-AR"/>
          </a:p>
        </p:txBody>
      </p:sp>
    </p:spTree>
    <p:extLst>
      <p:ext uri="{BB962C8B-B14F-4D97-AF65-F5344CB8AC3E}">
        <p14:creationId xmlns:p14="http://schemas.microsoft.com/office/powerpoint/2010/main" val="3474608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251520" y="1772816"/>
            <a:ext cx="8496944" cy="14700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600" smtClean="0">
                <a:effectLst>
                  <a:outerShdw blurRad="38100" dist="38100" dir="2700000" algn="tl">
                    <a:srgbClr val="000000">
                      <a:alpha val="43137"/>
                    </a:srgbClr>
                  </a:outerShdw>
                </a:effectLst>
                <a:latin typeface="Harabara" pitchFamily="34" charset="0"/>
              </a:rPr>
              <a:t>Curso de Armado y Reparación</a:t>
            </a:r>
            <a:br>
              <a:rPr lang="en-US" sz="6600" smtClean="0">
                <a:effectLst>
                  <a:outerShdw blurRad="38100" dist="38100" dir="2700000" algn="tl">
                    <a:srgbClr val="000000">
                      <a:alpha val="43137"/>
                    </a:srgbClr>
                  </a:outerShdw>
                </a:effectLst>
                <a:latin typeface="Harabara" pitchFamily="34" charset="0"/>
              </a:rPr>
            </a:br>
            <a:r>
              <a:rPr lang="en-US" sz="6600" smtClean="0">
                <a:effectLst>
                  <a:outerShdw blurRad="38100" dist="38100" dir="2700000" algn="tl">
                    <a:srgbClr val="000000">
                      <a:alpha val="43137"/>
                    </a:srgbClr>
                  </a:outerShdw>
                </a:effectLst>
                <a:latin typeface="Harabara" pitchFamily="34" charset="0"/>
              </a:rPr>
              <a:t>de PC</a:t>
            </a:r>
            <a:endParaRPr lang="es-AR" sz="6600" dirty="0">
              <a:effectLst>
                <a:outerShdw blurRad="38100" dist="38100" dir="2700000" algn="tl">
                  <a:srgbClr val="000000">
                    <a:alpha val="43137"/>
                  </a:srgbClr>
                </a:outerShdw>
              </a:effectLst>
              <a:latin typeface="Harabara" pitchFamily="34" charset="0"/>
            </a:endParaRPr>
          </a:p>
        </p:txBody>
      </p:sp>
      <p:sp>
        <p:nvSpPr>
          <p:cNvPr id="5" name="2 Subtítulo"/>
          <p:cNvSpPr>
            <a:spLocks noGrp="1"/>
          </p:cNvSpPr>
          <p:nvPr>
            <p:ph type="subTitle" idx="1"/>
          </p:nvPr>
        </p:nvSpPr>
        <p:spPr>
          <a:xfrm>
            <a:off x="1371600" y="4124672"/>
            <a:ext cx="6400800" cy="1752600"/>
          </a:xfrm>
        </p:spPr>
        <p:txBody>
          <a:bodyPr>
            <a:normAutofit/>
          </a:bodyPr>
          <a:lstStyle/>
          <a:p>
            <a:r>
              <a:rPr lang="en-US" sz="3600" b="1" dirty="0" smtClean="0">
                <a:solidFill>
                  <a:schemeClr val="tx1">
                    <a:lumMod val="85000"/>
                    <a:lumOff val="15000"/>
                  </a:schemeClr>
                </a:solidFill>
                <a:effectLst>
                  <a:outerShdw blurRad="38100" dist="38100" dir="2700000" algn="tl">
                    <a:srgbClr val="000000">
                      <a:alpha val="43137"/>
                    </a:srgbClr>
                  </a:outerShdw>
                </a:effectLst>
                <a:latin typeface="Harabara" pitchFamily="34" charset="0"/>
              </a:rPr>
              <a:t>(</a:t>
            </a:r>
            <a:r>
              <a:rPr lang="en-US" sz="3600" b="1" dirty="0" err="1" smtClean="0">
                <a:solidFill>
                  <a:schemeClr val="tx1">
                    <a:lumMod val="85000"/>
                    <a:lumOff val="15000"/>
                  </a:schemeClr>
                </a:solidFill>
                <a:effectLst>
                  <a:outerShdw blurRad="38100" dist="38100" dir="2700000" algn="tl">
                    <a:srgbClr val="000000">
                      <a:alpha val="43137"/>
                    </a:srgbClr>
                  </a:outerShdw>
                </a:effectLst>
                <a:latin typeface="Harabara" pitchFamily="34" charset="0"/>
              </a:rPr>
              <a:t>Clase</a:t>
            </a:r>
            <a:r>
              <a:rPr lang="en-US" sz="3600" b="1" dirty="0" smtClean="0">
                <a:solidFill>
                  <a:schemeClr val="tx1">
                    <a:lumMod val="85000"/>
                    <a:lumOff val="15000"/>
                  </a:schemeClr>
                </a:solidFill>
                <a:effectLst>
                  <a:outerShdw blurRad="38100" dist="38100" dir="2700000" algn="tl">
                    <a:srgbClr val="000000">
                      <a:alpha val="43137"/>
                    </a:srgbClr>
                  </a:outerShdw>
                </a:effectLst>
                <a:latin typeface="Harabara" pitchFamily="34" charset="0"/>
              </a:rPr>
              <a:t> </a:t>
            </a:r>
            <a:r>
              <a:rPr lang="en-US" sz="3600" b="1" dirty="0" smtClean="0">
                <a:solidFill>
                  <a:schemeClr val="tx1">
                    <a:lumMod val="85000"/>
                    <a:lumOff val="15000"/>
                  </a:schemeClr>
                </a:solidFill>
                <a:effectLst>
                  <a:outerShdw blurRad="38100" dist="38100" dir="2700000" algn="tl">
                    <a:srgbClr val="000000">
                      <a:alpha val="43137"/>
                    </a:srgbClr>
                  </a:outerShdw>
                </a:effectLst>
                <a:latin typeface="Harabara" pitchFamily="34" charset="0"/>
              </a:rPr>
              <a:t>3)</a:t>
            </a:r>
            <a:endParaRPr lang="es-AR" sz="3600" b="1" dirty="0">
              <a:solidFill>
                <a:schemeClr val="tx1">
                  <a:lumMod val="85000"/>
                  <a:lumOff val="15000"/>
                </a:schemeClr>
              </a:solidFill>
              <a:effectLst>
                <a:outerShdw blurRad="38100" dist="38100" dir="2700000" algn="tl">
                  <a:srgbClr val="000000">
                    <a:alpha val="43137"/>
                  </a:srgbClr>
                </a:outerShdw>
              </a:effectLst>
              <a:latin typeface="Harabara" pitchFamily="34" charset="0"/>
            </a:endParaRPr>
          </a:p>
        </p:txBody>
      </p:sp>
    </p:spTree>
    <p:extLst>
      <p:ext uri="{BB962C8B-B14F-4D97-AF65-F5344CB8AC3E}">
        <p14:creationId xmlns:p14="http://schemas.microsoft.com/office/powerpoint/2010/main" val="4105562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922114"/>
          </a:xfrm>
        </p:spPr>
        <p:txBody>
          <a:bodyPr/>
          <a:lstStyle/>
          <a:p>
            <a:pPr algn="l"/>
            <a:r>
              <a:rPr lang="en-US" dirty="0" smtClean="0">
                <a:effectLst>
                  <a:outerShdw blurRad="38100" dist="38100" dir="2700000" algn="tl">
                    <a:srgbClr val="000000">
                      <a:alpha val="43137"/>
                    </a:srgbClr>
                  </a:outerShdw>
                </a:effectLst>
                <a:latin typeface="Harabara" pitchFamily="34" charset="0"/>
              </a:rPr>
              <a:t>Windows:</a:t>
            </a:r>
            <a:endParaRPr lang="es-AR" dirty="0">
              <a:effectLst>
                <a:outerShdw blurRad="38100" dist="38100" dir="2700000" algn="tl">
                  <a:srgbClr val="000000">
                    <a:alpha val="43137"/>
                  </a:srgbClr>
                </a:outerShdw>
              </a:effectLst>
              <a:latin typeface="Harabara" pitchFamily="34" charset="0"/>
            </a:endParaRPr>
          </a:p>
        </p:txBody>
      </p:sp>
      <p:sp>
        <p:nvSpPr>
          <p:cNvPr id="3" name="2 Marcador de contenido"/>
          <p:cNvSpPr>
            <a:spLocks noGrp="1"/>
          </p:cNvSpPr>
          <p:nvPr>
            <p:ph idx="1"/>
          </p:nvPr>
        </p:nvSpPr>
        <p:spPr>
          <a:xfrm>
            <a:off x="457200" y="1600201"/>
            <a:ext cx="8229600" cy="3917032"/>
          </a:xfrm>
        </p:spPr>
        <p:txBody>
          <a:bodyPr/>
          <a:lstStyle/>
          <a:p>
            <a:pPr marL="0" indent="0">
              <a:buNone/>
            </a:pPr>
            <a:r>
              <a:rPr lang="es-AR" dirty="0" smtClean="0"/>
              <a:t>Microsoft Windows (conocido generalmente como Windows o MS Windows), es el nombre de una familia de distribuciones de software para PC, </a:t>
            </a:r>
            <a:r>
              <a:rPr lang="es-AR" dirty="0" err="1" smtClean="0"/>
              <a:t>smartphone</a:t>
            </a:r>
            <a:r>
              <a:rPr lang="es-AR" dirty="0" smtClean="0"/>
              <a:t>, servidores y sistemas empotrados, desarrollados y vendidos por Microsoft, y disponibles para múltiples arquitecturas, tales como x86 y ARM.</a:t>
            </a:r>
            <a:endParaRPr lang="es-AR" dirty="0"/>
          </a:p>
        </p:txBody>
      </p:sp>
      <p:cxnSp>
        <p:nvCxnSpPr>
          <p:cNvPr id="4" name="3 Conector recto"/>
          <p:cNvCxnSpPr/>
          <p:nvPr/>
        </p:nvCxnSpPr>
        <p:spPr>
          <a:xfrm>
            <a:off x="35496" y="1124744"/>
            <a:ext cx="6552728" cy="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2421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260648"/>
            <a:ext cx="8229600" cy="1008112"/>
          </a:xfrm>
        </p:spPr>
        <p:txBody>
          <a:bodyPr>
            <a:normAutofit/>
          </a:bodyPr>
          <a:lstStyle/>
          <a:p>
            <a:pPr algn="l"/>
            <a:r>
              <a:rPr lang="en-US" sz="4200" dirty="0" err="1" smtClean="0">
                <a:effectLst>
                  <a:outerShdw blurRad="38100" dist="38100" dir="2700000" algn="tl">
                    <a:srgbClr val="000000">
                      <a:alpha val="43137"/>
                    </a:srgbClr>
                  </a:outerShdw>
                </a:effectLst>
                <a:latin typeface="Harabara" pitchFamily="34" charset="0"/>
              </a:rPr>
              <a:t>Herramientas</a:t>
            </a:r>
            <a:r>
              <a:rPr lang="en-US" sz="4200" dirty="0" smtClean="0">
                <a:effectLst>
                  <a:outerShdw blurRad="38100" dist="38100" dir="2700000" algn="tl">
                    <a:srgbClr val="000000">
                      <a:alpha val="43137"/>
                    </a:srgbClr>
                  </a:outerShdw>
                </a:effectLst>
                <a:latin typeface="Harabara" pitchFamily="34" charset="0"/>
              </a:rPr>
              <a:t> </a:t>
            </a:r>
            <a:r>
              <a:rPr lang="en-US" sz="4200" dirty="0" err="1" smtClean="0">
                <a:effectLst>
                  <a:outerShdw blurRad="38100" dist="38100" dir="2700000" algn="tl">
                    <a:srgbClr val="000000">
                      <a:alpha val="43137"/>
                    </a:srgbClr>
                  </a:outerShdw>
                </a:effectLst>
                <a:latin typeface="Harabara" pitchFamily="34" charset="0"/>
              </a:rPr>
              <a:t>para</a:t>
            </a:r>
            <a:r>
              <a:rPr lang="en-US" sz="4200" dirty="0" smtClean="0">
                <a:effectLst>
                  <a:outerShdw blurRad="38100" dist="38100" dir="2700000" algn="tl">
                    <a:srgbClr val="000000">
                      <a:alpha val="43137"/>
                    </a:srgbClr>
                  </a:outerShdw>
                </a:effectLst>
                <a:latin typeface="Harabara" pitchFamily="34" charset="0"/>
              </a:rPr>
              <a:t> discos de </a:t>
            </a:r>
            <a:r>
              <a:rPr lang="en-US" sz="4200" dirty="0" err="1" smtClean="0">
                <a:effectLst>
                  <a:outerShdw blurRad="38100" dist="38100" dir="2700000" algn="tl">
                    <a:srgbClr val="000000">
                      <a:alpha val="43137"/>
                    </a:srgbClr>
                  </a:outerShdw>
                </a:effectLst>
                <a:latin typeface="Harabara" pitchFamily="34" charset="0"/>
              </a:rPr>
              <a:t>arranque</a:t>
            </a:r>
            <a:r>
              <a:rPr lang="en-US" sz="4200" dirty="0" smtClean="0">
                <a:effectLst>
                  <a:outerShdw blurRad="38100" dist="38100" dir="2700000" algn="tl">
                    <a:srgbClr val="000000">
                      <a:alpha val="43137"/>
                    </a:srgbClr>
                  </a:outerShdw>
                </a:effectLst>
                <a:latin typeface="Harabara" pitchFamily="34" charset="0"/>
              </a:rPr>
              <a:t>:</a:t>
            </a:r>
            <a:endParaRPr lang="es-AR" sz="4200" dirty="0">
              <a:effectLst>
                <a:outerShdw blurRad="38100" dist="38100" dir="2700000" algn="tl">
                  <a:srgbClr val="000000">
                    <a:alpha val="43137"/>
                  </a:srgbClr>
                </a:outerShdw>
              </a:effectLst>
              <a:latin typeface="Harabara" pitchFamily="34" charset="0"/>
            </a:endParaRPr>
          </a:p>
        </p:txBody>
      </p:sp>
      <p:sp>
        <p:nvSpPr>
          <p:cNvPr id="3" name="2 Marcador de contenido"/>
          <p:cNvSpPr>
            <a:spLocks noGrp="1"/>
          </p:cNvSpPr>
          <p:nvPr>
            <p:ph idx="1"/>
          </p:nvPr>
        </p:nvSpPr>
        <p:spPr/>
        <p:txBody>
          <a:bodyPr>
            <a:normAutofit lnSpcReduction="10000"/>
          </a:bodyPr>
          <a:lstStyle/>
          <a:p>
            <a:pPr marL="0" indent="0">
              <a:buNone/>
            </a:pPr>
            <a:r>
              <a:rPr lang="en-US" dirty="0" err="1" smtClean="0"/>
              <a:t>Existen</a:t>
            </a:r>
            <a:r>
              <a:rPr lang="en-US" dirty="0" smtClean="0"/>
              <a:t> </a:t>
            </a:r>
            <a:r>
              <a:rPr lang="en-US" dirty="0" err="1" smtClean="0"/>
              <a:t>varias</a:t>
            </a:r>
            <a:r>
              <a:rPr lang="en-US" dirty="0" smtClean="0"/>
              <a:t> </a:t>
            </a:r>
            <a:r>
              <a:rPr lang="en-US" dirty="0" err="1" smtClean="0"/>
              <a:t>herramientas</a:t>
            </a:r>
            <a:r>
              <a:rPr lang="en-US" dirty="0" smtClean="0"/>
              <a:t> a la </a:t>
            </a:r>
            <a:r>
              <a:rPr lang="en-US" dirty="0" err="1" smtClean="0"/>
              <a:t>hora</a:t>
            </a:r>
            <a:r>
              <a:rPr lang="en-US" dirty="0" smtClean="0"/>
              <a:t> de </a:t>
            </a:r>
            <a:r>
              <a:rPr lang="en-US" dirty="0" err="1" smtClean="0"/>
              <a:t>crear</a:t>
            </a:r>
            <a:r>
              <a:rPr lang="en-US" dirty="0" smtClean="0"/>
              <a:t> un CD/DVD o USB de </a:t>
            </a:r>
            <a:r>
              <a:rPr lang="en-US" dirty="0" err="1" smtClean="0"/>
              <a:t>arranque</a:t>
            </a:r>
            <a:r>
              <a:rPr lang="en-US" dirty="0" smtClean="0"/>
              <a:t> de windows. </a:t>
            </a:r>
            <a:r>
              <a:rPr lang="en-US" dirty="0" err="1" smtClean="0"/>
              <a:t>Desde</a:t>
            </a:r>
            <a:r>
              <a:rPr lang="en-US" dirty="0" smtClean="0"/>
              <a:t> Windows XP hasta Windows 10:</a:t>
            </a:r>
          </a:p>
          <a:p>
            <a:pPr lvl="1"/>
            <a:r>
              <a:rPr lang="en-US" dirty="0" smtClean="0"/>
              <a:t>Windows 7 USB Download Tool</a:t>
            </a:r>
          </a:p>
          <a:p>
            <a:pPr lvl="1"/>
            <a:r>
              <a:rPr lang="en-US" dirty="0" smtClean="0"/>
              <a:t>Universal USB Installer</a:t>
            </a:r>
          </a:p>
          <a:p>
            <a:pPr lvl="1"/>
            <a:r>
              <a:rPr lang="en-US" dirty="0" smtClean="0"/>
              <a:t>Ultra ISO</a:t>
            </a:r>
          </a:p>
          <a:p>
            <a:pPr lvl="1"/>
            <a:r>
              <a:rPr lang="en-US" dirty="0" smtClean="0"/>
              <a:t>Alcohol 120%</a:t>
            </a:r>
          </a:p>
          <a:p>
            <a:pPr lvl="1"/>
            <a:r>
              <a:rPr lang="en-US" dirty="0" smtClean="0"/>
              <a:t>Nero</a:t>
            </a:r>
          </a:p>
          <a:p>
            <a:pPr lvl="1"/>
            <a:r>
              <a:rPr lang="en-US" dirty="0" smtClean="0"/>
              <a:t>Y </a:t>
            </a:r>
            <a:r>
              <a:rPr lang="en-US" dirty="0" err="1" smtClean="0"/>
              <a:t>más</a:t>
            </a:r>
            <a:r>
              <a:rPr lang="en-US" dirty="0" smtClean="0"/>
              <a:t>…</a:t>
            </a:r>
          </a:p>
        </p:txBody>
      </p:sp>
      <p:cxnSp>
        <p:nvCxnSpPr>
          <p:cNvPr id="4" name="3 Conector recto"/>
          <p:cNvCxnSpPr/>
          <p:nvPr/>
        </p:nvCxnSpPr>
        <p:spPr>
          <a:xfrm>
            <a:off x="35496" y="1124744"/>
            <a:ext cx="6552728" cy="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6888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718048"/>
            <a:ext cx="8229600" cy="1143000"/>
          </a:xfrm>
        </p:spPr>
        <p:txBody>
          <a:bodyPr/>
          <a:lstStyle/>
          <a:p>
            <a:r>
              <a:rPr lang="en-US" sz="6000" dirty="0" err="1" smtClean="0">
                <a:effectLst>
                  <a:outerShdw blurRad="38100" dist="38100" dir="2700000" algn="tl">
                    <a:srgbClr val="000000">
                      <a:alpha val="43137"/>
                    </a:srgbClr>
                  </a:outerShdw>
                </a:effectLst>
                <a:latin typeface="Harabara" pitchFamily="34" charset="0"/>
              </a:rPr>
              <a:t>Sistemas</a:t>
            </a:r>
            <a:r>
              <a:rPr lang="en-US" sz="6000" dirty="0" smtClean="0">
                <a:effectLst>
                  <a:outerShdw blurRad="38100" dist="38100" dir="2700000" algn="tl">
                    <a:srgbClr val="000000">
                      <a:alpha val="43137"/>
                    </a:srgbClr>
                  </a:outerShdw>
                </a:effectLst>
                <a:latin typeface="Harabara" pitchFamily="34" charset="0"/>
              </a:rPr>
              <a:t> Linux</a:t>
            </a:r>
            <a:endParaRPr lang="es-AR" dirty="0">
              <a:effectLst>
                <a:outerShdw blurRad="38100" dist="38100" dir="2700000" algn="tl">
                  <a:srgbClr val="000000">
                    <a:alpha val="43137"/>
                  </a:srgbClr>
                </a:outerShdw>
              </a:effectLst>
              <a:latin typeface="Harabara" pitchFamily="34" charset="0"/>
            </a:endParaRPr>
          </a:p>
        </p:txBody>
      </p:sp>
    </p:spTree>
    <p:extLst>
      <p:ext uri="{BB962C8B-B14F-4D97-AF65-F5344CB8AC3E}">
        <p14:creationId xmlns:p14="http://schemas.microsoft.com/office/powerpoint/2010/main" val="2843652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922114"/>
          </a:xfrm>
        </p:spPr>
        <p:txBody>
          <a:bodyPr/>
          <a:lstStyle/>
          <a:p>
            <a:pPr algn="l"/>
            <a:r>
              <a:rPr lang="en-US" dirty="0" smtClean="0">
                <a:effectLst>
                  <a:outerShdw blurRad="38100" dist="38100" dir="2700000" algn="tl">
                    <a:srgbClr val="000000">
                      <a:alpha val="43137"/>
                    </a:srgbClr>
                  </a:outerShdw>
                </a:effectLst>
                <a:latin typeface="Harabara" pitchFamily="34" charset="0"/>
              </a:rPr>
              <a:t>Linux:</a:t>
            </a:r>
            <a:endParaRPr lang="es-AR" dirty="0">
              <a:effectLst>
                <a:outerShdw blurRad="38100" dist="38100" dir="2700000" algn="tl">
                  <a:srgbClr val="000000">
                    <a:alpha val="43137"/>
                  </a:srgbClr>
                </a:outerShdw>
              </a:effectLst>
              <a:latin typeface="Harabara" pitchFamily="34" charset="0"/>
            </a:endParaRPr>
          </a:p>
        </p:txBody>
      </p:sp>
      <p:sp>
        <p:nvSpPr>
          <p:cNvPr id="3" name="2 Marcador de contenido"/>
          <p:cNvSpPr>
            <a:spLocks noGrp="1"/>
          </p:cNvSpPr>
          <p:nvPr>
            <p:ph idx="1"/>
          </p:nvPr>
        </p:nvSpPr>
        <p:spPr/>
        <p:txBody>
          <a:bodyPr>
            <a:normAutofit lnSpcReduction="10000"/>
          </a:bodyPr>
          <a:lstStyle/>
          <a:p>
            <a:pPr marL="0" indent="0">
              <a:buNone/>
            </a:pPr>
            <a:r>
              <a:rPr lang="es-AR" dirty="0" smtClean="0"/>
              <a:t>GNU/Linux es uno de los términos empleados para referirse a la combinación del núcleo o </a:t>
            </a:r>
            <a:r>
              <a:rPr lang="es-AR" dirty="0" err="1" smtClean="0"/>
              <a:t>kernel</a:t>
            </a:r>
            <a:r>
              <a:rPr lang="es-AR" dirty="0" smtClean="0"/>
              <a:t> libre similar a Unix denominado Linux con el sistema GNU. Su desarrollo es uno de los ejemplos más prominentes de software libre; todo su código fuente puede ser utilizado, modificado y redistribuido libremente por cualquiera bajo los términos de la GPL (Licencia Pública General de GNU, en inglés: General </a:t>
            </a:r>
            <a:r>
              <a:rPr lang="es-AR" dirty="0" err="1" smtClean="0"/>
              <a:t>Public</a:t>
            </a:r>
            <a:r>
              <a:rPr lang="es-AR" dirty="0" smtClean="0"/>
              <a:t> </a:t>
            </a:r>
            <a:r>
              <a:rPr lang="es-AR" dirty="0" err="1" smtClean="0"/>
              <a:t>License</a:t>
            </a:r>
            <a:r>
              <a:rPr lang="es-AR" dirty="0" smtClean="0"/>
              <a:t>) y otra serie de licencias libres.1</a:t>
            </a:r>
            <a:endParaRPr lang="es-AR" dirty="0"/>
          </a:p>
        </p:txBody>
      </p:sp>
      <p:cxnSp>
        <p:nvCxnSpPr>
          <p:cNvPr id="4" name="3 Conector recto"/>
          <p:cNvCxnSpPr/>
          <p:nvPr/>
        </p:nvCxnSpPr>
        <p:spPr>
          <a:xfrm>
            <a:off x="35496" y="1124744"/>
            <a:ext cx="6552728" cy="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0849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Bruno\Desktop\distribuciones_en_el_tiemp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332656"/>
            <a:ext cx="5940660" cy="6336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3183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57200" y="274638"/>
            <a:ext cx="8229600" cy="922114"/>
          </a:xfrm>
        </p:spPr>
        <p:txBody>
          <a:bodyPr/>
          <a:lstStyle/>
          <a:p>
            <a:pPr algn="l"/>
            <a:r>
              <a:rPr lang="en-US" dirty="0" err="1" smtClean="0">
                <a:effectLst>
                  <a:outerShdw blurRad="38100" dist="38100" dir="2700000" algn="tl">
                    <a:srgbClr val="000000">
                      <a:alpha val="43137"/>
                    </a:srgbClr>
                  </a:outerShdw>
                </a:effectLst>
                <a:latin typeface="Harabara" pitchFamily="34" charset="0"/>
              </a:rPr>
              <a:t>Clase</a:t>
            </a:r>
            <a:r>
              <a:rPr lang="en-US" dirty="0" smtClean="0">
                <a:effectLst>
                  <a:outerShdw blurRad="38100" dist="38100" dir="2700000" algn="tl">
                    <a:srgbClr val="000000">
                      <a:alpha val="43137"/>
                    </a:srgbClr>
                  </a:outerShdw>
                </a:effectLst>
                <a:latin typeface="Harabara" pitchFamily="34" charset="0"/>
              </a:rPr>
              <a:t>:</a:t>
            </a:r>
            <a:endParaRPr lang="es-AR" dirty="0">
              <a:effectLst>
                <a:outerShdw blurRad="38100" dist="38100" dir="2700000" algn="tl">
                  <a:srgbClr val="000000">
                    <a:alpha val="43137"/>
                  </a:srgbClr>
                </a:outerShdw>
              </a:effectLst>
              <a:latin typeface="Harabara" pitchFamily="34" charset="0"/>
            </a:endParaRPr>
          </a:p>
        </p:txBody>
      </p:sp>
      <p:cxnSp>
        <p:nvCxnSpPr>
          <p:cNvPr id="5" name="4 Conector recto"/>
          <p:cNvCxnSpPr/>
          <p:nvPr/>
        </p:nvCxnSpPr>
        <p:spPr>
          <a:xfrm>
            <a:off x="35496" y="1124744"/>
            <a:ext cx="6012160" cy="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7" name="5 Marcador de contenido"/>
          <p:cNvGraphicFramePr>
            <a:graphicFrameLocks noGrp="1"/>
          </p:cNvGraphicFramePr>
          <p:nvPr>
            <p:ph idx="1"/>
            <p:extLst>
              <p:ext uri="{D42A27DB-BD31-4B8C-83A1-F6EECF244321}">
                <p14:modId xmlns:p14="http://schemas.microsoft.com/office/powerpoint/2010/main" val="3157794390"/>
              </p:ext>
            </p:extLst>
          </p:nvPr>
        </p:nvGraphicFramePr>
        <p:xfrm>
          <a:off x="457200" y="1556792"/>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4534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1772816"/>
            <a:ext cx="8229600" cy="3773016"/>
          </a:xfrm>
        </p:spPr>
        <p:txBody>
          <a:bodyPr/>
          <a:lstStyle/>
          <a:p>
            <a:pPr marL="0" indent="0">
              <a:buNone/>
            </a:pPr>
            <a:r>
              <a:rPr lang="es-AR" dirty="0" smtClean="0"/>
              <a:t>La tabla de particiones está alojada en el Master </a:t>
            </a:r>
            <a:r>
              <a:rPr lang="es-AR" dirty="0" err="1" smtClean="0"/>
              <a:t>Boot</a:t>
            </a:r>
            <a:r>
              <a:rPr lang="es-AR" dirty="0" smtClean="0"/>
              <a:t> Record a partir del byte 446 y ocupa 64 bytes, conteniendo 4 registros de 16 bytes, los cuales definen las particiones primarias. En ellos se almacena toda la información básica sobre la partición: si es arrancable, si no lo es, el formato, el tamaño y el sector de inicio.</a:t>
            </a:r>
            <a:endParaRPr lang="es-AR" dirty="0"/>
          </a:p>
        </p:txBody>
      </p:sp>
      <p:sp>
        <p:nvSpPr>
          <p:cNvPr id="4" name="1 Título"/>
          <p:cNvSpPr>
            <a:spLocks noGrp="1"/>
          </p:cNvSpPr>
          <p:nvPr>
            <p:ph type="title"/>
          </p:nvPr>
        </p:nvSpPr>
        <p:spPr>
          <a:xfrm>
            <a:off x="457200" y="274638"/>
            <a:ext cx="8229600" cy="922114"/>
          </a:xfrm>
        </p:spPr>
        <p:txBody>
          <a:bodyPr/>
          <a:lstStyle/>
          <a:p>
            <a:pPr algn="l"/>
            <a:r>
              <a:rPr lang="en-US" dirty="0" err="1" smtClean="0">
                <a:effectLst>
                  <a:outerShdw blurRad="38100" dist="38100" dir="2700000" algn="tl">
                    <a:srgbClr val="000000">
                      <a:alpha val="43137"/>
                    </a:srgbClr>
                  </a:outerShdw>
                </a:effectLst>
                <a:latin typeface="Harabara" pitchFamily="34" charset="0"/>
              </a:rPr>
              <a:t>Tabla</a:t>
            </a:r>
            <a:r>
              <a:rPr lang="en-US" dirty="0" smtClean="0">
                <a:effectLst>
                  <a:outerShdw blurRad="38100" dist="38100" dir="2700000" algn="tl">
                    <a:srgbClr val="000000">
                      <a:alpha val="43137"/>
                    </a:srgbClr>
                  </a:outerShdw>
                </a:effectLst>
                <a:latin typeface="Harabara" pitchFamily="34" charset="0"/>
              </a:rPr>
              <a:t> de </a:t>
            </a:r>
            <a:r>
              <a:rPr lang="en-US" dirty="0" err="1" smtClean="0">
                <a:effectLst>
                  <a:outerShdw blurRad="38100" dist="38100" dir="2700000" algn="tl">
                    <a:srgbClr val="000000">
                      <a:alpha val="43137"/>
                    </a:srgbClr>
                  </a:outerShdw>
                </a:effectLst>
                <a:latin typeface="Harabara" pitchFamily="34" charset="0"/>
              </a:rPr>
              <a:t>particiones</a:t>
            </a:r>
            <a:r>
              <a:rPr lang="en-US" dirty="0" smtClean="0">
                <a:effectLst>
                  <a:outerShdw blurRad="38100" dist="38100" dir="2700000" algn="tl">
                    <a:srgbClr val="000000">
                      <a:alpha val="43137"/>
                    </a:srgbClr>
                  </a:outerShdw>
                </a:effectLst>
                <a:latin typeface="Harabara" pitchFamily="34" charset="0"/>
              </a:rPr>
              <a:t> (MBR):</a:t>
            </a:r>
            <a:endParaRPr lang="es-AR" dirty="0">
              <a:effectLst>
                <a:outerShdw blurRad="38100" dist="38100" dir="2700000" algn="tl">
                  <a:srgbClr val="000000">
                    <a:alpha val="43137"/>
                  </a:srgbClr>
                </a:outerShdw>
              </a:effectLst>
              <a:latin typeface="Harabara" pitchFamily="34" charset="0"/>
            </a:endParaRPr>
          </a:p>
        </p:txBody>
      </p:sp>
      <p:cxnSp>
        <p:nvCxnSpPr>
          <p:cNvPr id="5" name="4 Conector recto"/>
          <p:cNvCxnSpPr/>
          <p:nvPr/>
        </p:nvCxnSpPr>
        <p:spPr>
          <a:xfrm>
            <a:off x="35496" y="1124744"/>
            <a:ext cx="6552728" cy="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6912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3688" y="1988840"/>
            <a:ext cx="5588843" cy="3320568"/>
          </a:xfrm>
        </p:spPr>
      </p:pic>
      <p:sp>
        <p:nvSpPr>
          <p:cNvPr id="4" name="1 Título"/>
          <p:cNvSpPr>
            <a:spLocks noGrp="1"/>
          </p:cNvSpPr>
          <p:nvPr>
            <p:ph type="title"/>
          </p:nvPr>
        </p:nvSpPr>
        <p:spPr>
          <a:xfrm>
            <a:off x="457200" y="274638"/>
            <a:ext cx="8229600" cy="922114"/>
          </a:xfrm>
        </p:spPr>
        <p:txBody>
          <a:bodyPr/>
          <a:lstStyle/>
          <a:p>
            <a:pPr algn="l"/>
            <a:r>
              <a:rPr lang="en-US" dirty="0" err="1" smtClean="0">
                <a:effectLst>
                  <a:outerShdw blurRad="38100" dist="38100" dir="2700000" algn="tl">
                    <a:srgbClr val="000000">
                      <a:alpha val="43137"/>
                    </a:srgbClr>
                  </a:outerShdw>
                </a:effectLst>
                <a:latin typeface="Harabara" pitchFamily="34" charset="0"/>
              </a:rPr>
              <a:t>Tabla</a:t>
            </a:r>
            <a:r>
              <a:rPr lang="en-US" dirty="0" smtClean="0">
                <a:effectLst>
                  <a:outerShdw blurRad="38100" dist="38100" dir="2700000" algn="tl">
                    <a:srgbClr val="000000">
                      <a:alpha val="43137"/>
                    </a:srgbClr>
                  </a:outerShdw>
                </a:effectLst>
                <a:latin typeface="Harabara" pitchFamily="34" charset="0"/>
              </a:rPr>
              <a:t> de </a:t>
            </a:r>
            <a:r>
              <a:rPr lang="en-US" dirty="0" err="1" smtClean="0">
                <a:effectLst>
                  <a:outerShdw blurRad="38100" dist="38100" dir="2700000" algn="tl">
                    <a:srgbClr val="000000">
                      <a:alpha val="43137"/>
                    </a:srgbClr>
                  </a:outerShdw>
                </a:effectLst>
                <a:latin typeface="Harabara" pitchFamily="34" charset="0"/>
              </a:rPr>
              <a:t>particiones</a:t>
            </a:r>
            <a:r>
              <a:rPr lang="en-US" dirty="0" smtClean="0">
                <a:effectLst>
                  <a:outerShdw blurRad="38100" dist="38100" dir="2700000" algn="tl">
                    <a:srgbClr val="000000">
                      <a:alpha val="43137"/>
                    </a:srgbClr>
                  </a:outerShdw>
                </a:effectLst>
                <a:latin typeface="Harabara" pitchFamily="34" charset="0"/>
              </a:rPr>
              <a:t> (MBR):</a:t>
            </a:r>
            <a:endParaRPr lang="es-AR" dirty="0">
              <a:effectLst>
                <a:outerShdw blurRad="38100" dist="38100" dir="2700000" algn="tl">
                  <a:srgbClr val="000000">
                    <a:alpha val="43137"/>
                  </a:srgbClr>
                </a:outerShdw>
              </a:effectLst>
              <a:latin typeface="Harabara" pitchFamily="34" charset="0"/>
            </a:endParaRPr>
          </a:p>
        </p:txBody>
      </p:sp>
      <p:cxnSp>
        <p:nvCxnSpPr>
          <p:cNvPr id="5" name="4 Conector recto"/>
          <p:cNvCxnSpPr/>
          <p:nvPr/>
        </p:nvCxnSpPr>
        <p:spPr>
          <a:xfrm>
            <a:off x="35496" y="1124744"/>
            <a:ext cx="6552728" cy="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2409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Marcador de contenido"/>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55829" y="1600200"/>
            <a:ext cx="5032342" cy="4525963"/>
          </a:xfrm>
        </p:spPr>
      </p:pic>
      <p:sp>
        <p:nvSpPr>
          <p:cNvPr id="4" name="1 Título"/>
          <p:cNvSpPr txBox="1">
            <a:spLocks/>
          </p:cNvSpPr>
          <p:nvPr/>
        </p:nvSpPr>
        <p:spPr>
          <a:xfrm>
            <a:off x="457200" y="274638"/>
            <a:ext cx="8229600" cy="92211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mtClean="0">
                <a:effectLst>
                  <a:outerShdw blurRad="38100" dist="38100" dir="2700000" algn="tl">
                    <a:srgbClr val="000000">
                      <a:alpha val="43137"/>
                    </a:srgbClr>
                  </a:outerShdw>
                </a:effectLst>
                <a:latin typeface="Harabara" pitchFamily="34" charset="0"/>
              </a:rPr>
              <a:t>Tabla de particiones (MBR):</a:t>
            </a:r>
            <a:endParaRPr lang="es-AR" dirty="0">
              <a:effectLst>
                <a:outerShdw blurRad="38100" dist="38100" dir="2700000" algn="tl">
                  <a:srgbClr val="000000">
                    <a:alpha val="43137"/>
                  </a:srgbClr>
                </a:outerShdw>
              </a:effectLst>
              <a:latin typeface="Harabara" pitchFamily="34" charset="0"/>
            </a:endParaRPr>
          </a:p>
        </p:txBody>
      </p:sp>
      <p:cxnSp>
        <p:nvCxnSpPr>
          <p:cNvPr id="5" name="4 Conector recto"/>
          <p:cNvCxnSpPr/>
          <p:nvPr/>
        </p:nvCxnSpPr>
        <p:spPr>
          <a:xfrm>
            <a:off x="35496" y="1124744"/>
            <a:ext cx="6552728" cy="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748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marL="0" indent="0">
              <a:buNone/>
            </a:pPr>
            <a:r>
              <a:rPr lang="es-AR" dirty="0" smtClean="0"/>
              <a:t>Tabla de partición GUID (GPT) es un estándar para la colocación de la tabla de particiones en un disco duro físico. Es parte del estándar Extensible Firmware Interface (EFI) propuesto por Intel para reemplazar el viejo BIOS del PC, heredada del IBM PC original. La GPT sustituye al Master </a:t>
            </a:r>
            <a:r>
              <a:rPr lang="es-AR" dirty="0" err="1" smtClean="0"/>
              <a:t>Boot</a:t>
            </a:r>
            <a:r>
              <a:rPr lang="es-AR" dirty="0" smtClean="0"/>
              <a:t> Record (MBR) usado con el BIOS.</a:t>
            </a:r>
            <a:endParaRPr lang="es-AR" dirty="0"/>
          </a:p>
        </p:txBody>
      </p:sp>
      <p:sp>
        <p:nvSpPr>
          <p:cNvPr id="4" name="1 Título"/>
          <p:cNvSpPr txBox="1">
            <a:spLocks/>
          </p:cNvSpPr>
          <p:nvPr/>
        </p:nvSpPr>
        <p:spPr>
          <a:xfrm>
            <a:off x="457200" y="274638"/>
            <a:ext cx="8229600" cy="92211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err="1" smtClean="0">
                <a:effectLst>
                  <a:outerShdw blurRad="38100" dist="38100" dir="2700000" algn="tl">
                    <a:srgbClr val="000000">
                      <a:alpha val="43137"/>
                    </a:srgbClr>
                  </a:outerShdw>
                </a:effectLst>
                <a:latin typeface="Harabara" pitchFamily="34" charset="0"/>
              </a:rPr>
              <a:t>Tabla</a:t>
            </a:r>
            <a:r>
              <a:rPr lang="en-US" dirty="0" smtClean="0">
                <a:effectLst>
                  <a:outerShdw blurRad="38100" dist="38100" dir="2700000" algn="tl">
                    <a:srgbClr val="000000">
                      <a:alpha val="43137"/>
                    </a:srgbClr>
                  </a:outerShdw>
                </a:effectLst>
                <a:latin typeface="Harabara" pitchFamily="34" charset="0"/>
              </a:rPr>
              <a:t> de </a:t>
            </a:r>
            <a:r>
              <a:rPr lang="en-US" dirty="0" err="1" smtClean="0">
                <a:effectLst>
                  <a:outerShdw blurRad="38100" dist="38100" dir="2700000" algn="tl">
                    <a:srgbClr val="000000">
                      <a:alpha val="43137"/>
                    </a:srgbClr>
                  </a:outerShdw>
                </a:effectLst>
                <a:latin typeface="Harabara" pitchFamily="34" charset="0"/>
              </a:rPr>
              <a:t>particiones</a:t>
            </a:r>
            <a:r>
              <a:rPr lang="en-US" dirty="0" smtClean="0">
                <a:effectLst>
                  <a:outerShdw blurRad="38100" dist="38100" dir="2700000" algn="tl">
                    <a:srgbClr val="000000">
                      <a:alpha val="43137"/>
                    </a:srgbClr>
                  </a:outerShdw>
                </a:effectLst>
                <a:latin typeface="Harabara" pitchFamily="34" charset="0"/>
              </a:rPr>
              <a:t> (GUID):</a:t>
            </a:r>
            <a:endParaRPr lang="es-AR" dirty="0">
              <a:effectLst>
                <a:outerShdw blurRad="38100" dist="38100" dir="2700000" algn="tl">
                  <a:srgbClr val="000000">
                    <a:alpha val="43137"/>
                  </a:srgbClr>
                </a:outerShdw>
              </a:effectLst>
              <a:latin typeface="Harabara" pitchFamily="34" charset="0"/>
            </a:endParaRPr>
          </a:p>
        </p:txBody>
      </p:sp>
      <p:cxnSp>
        <p:nvCxnSpPr>
          <p:cNvPr id="5" name="4 Conector recto"/>
          <p:cNvCxnSpPr/>
          <p:nvPr/>
        </p:nvCxnSpPr>
        <p:spPr>
          <a:xfrm>
            <a:off x="35496" y="1124744"/>
            <a:ext cx="6552728" cy="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5759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62500" lnSpcReduction="20000"/>
          </a:bodyPr>
          <a:lstStyle/>
          <a:p>
            <a:pPr marL="0" indent="0">
              <a:buNone/>
            </a:pPr>
            <a:r>
              <a:rPr lang="es-AR" dirty="0" smtClean="0"/>
              <a:t>Mientras que el MBR comienza con el código de arranque maestro (Master </a:t>
            </a:r>
            <a:r>
              <a:rPr lang="es-AR" dirty="0" err="1" smtClean="0"/>
              <a:t>Boot</a:t>
            </a:r>
            <a:r>
              <a:rPr lang="es-AR" dirty="0" smtClean="0"/>
              <a:t> </a:t>
            </a:r>
            <a:r>
              <a:rPr lang="es-AR" dirty="0" err="1" smtClean="0"/>
              <a:t>Code</a:t>
            </a:r>
            <a:r>
              <a:rPr lang="es-AR" dirty="0" smtClean="0"/>
              <a:t>), que contienen un binario ejecutable que identifica la partición activa e inicia el proceso de arranque, la GPT se basa en las capacidades extendidas del EFI para estos procesos. A pesar de que una entrada de MBR comienza el disco, con propósitos de </a:t>
            </a:r>
            <a:r>
              <a:rPr lang="es-AR" dirty="0" err="1" smtClean="0"/>
              <a:t>protectividad</a:t>
            </a:r>
            <a:r>
              <a:rPr lang="es-AR" dirty="0" smtClean="0"/>
              <a:t> y compatibilidad con el viejo esquema BIOS PC, la GPT propiamente dicha comienza con la cabecera de la tabla de particiones.</a:t>
            </a:r>
          </a:p>
          <a:p>
            <a:endParaRPr lang="es-AR" dirty="0" smtClean="0"/>
          </a:p>
          <a:p>
            <a:pPr marL="0" indent="0">
              <a:buNone/>
            </a:pPr>
            <a:r>
              <a:rPr lang="es-AR" dirty="0" smtClean="0"/>
              <a:t>GPT usa un moderno modo de direccionamiento lógico (LBA, </a:t>
            </a:r>
            <a:r>
              <a:rPr lang="es-AR" dirty="0" err="1" smtClean="0"/>
              <a:t>logical</a:t>
            </a:r>
            <a:r>
              <a:rPr lang="es-AR" dirty="0" smtClean="0"/>
              <a:t> block </a:t>
            </a:r>
            <a:r>
              <a:rPr lang="es-AR" dirty="0" err="1" smtClean="0"/>
              <a:t>addressing</a:t>
            </a:r>
            <a:r>
              <a:rPr lang="es-AR" dirty="0" smtClean="0"/>
              <a:t>) en lugar del modelo cilindro-cabeza-sector (CHS) usado con el MBR. La información de MBR heredado está almacenada en el LBA 0, la cabecera GPT está en el LBA 1, y la tabla de particiones en sí en los bloques sucesivos. En los sistemas operativos Windows de 64-bits, 16.384 bytes, o lo que es lo mismo, 32 sectores, están reservados para la GPT, dejando el bloque LBA 34 como el primer sector usable del disco.</a:t>
            </a:r>
            <a:endParaRPr lang="es-AR" dirty="0"/>
          </a:p>
        </p:txBody>
      </p:sp>
      <p:sp>
        <p:nvSpPr>
          <p:cNvPr id="4" name="1 Título"/>
          <p:cNvSpPr txBox="1">
            <a:spLocks/>
          </p:cNvSpPr>
          <p:nvPr/>
        </p:nvSpPr>
        <p:spPr>
          <a:xfrm>
            <a:off x="457200" y="274638"/>
            <a:ext cx="8229600" cy="92211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smtClean="0">
                <a:effectLst>
                  <a:outerShdw blurRad="38100" dist="38100" dir="2700000" algn="tl">
                    <a:srgbClr val="000000">
                      <a:alpha val="43137"/>
                    </a:srgbClr>
                  </a:outerShdw>
                </a:effectLst>
                <a:latin typeface="Harabara" pitchFamily="34" charset="0"/>
              </a:rPr>
              <a:t>(GUID)</a:t>
            </a:r>
            <a:r>
              <a:rPr lang="en-US" dirty="0" err="1" smtClean="0">
                <a:effectLst>
                  <a:outerShdw blurRad="38100" dist="38100" dir="2700000" algn="tl">
                    <a:srgbClr val="000000">
                      <a:alpha val="43137"/>
                    </a:srgbClr>
                  </a:outerShdw>
                </a:effectLst>
                <a:latin typeface="Harabara" pitchFamily="34" charset="0"/>
              </a:rPr>
              <a:t>Caracteristicas</a:t>
            </a:r>
            <a:r>
              <a:rPr lang="en-US" dirty="0" smtClean="0">
                <a:effectLst>
                  <a:outerShdw blurRad="38100" dist="38100" dir="2700000" algn="tl">
                    <a:srgbClr val="000000">
                      <a:alpha val="43137"/>
                    </a:srgbClr>
                  </a:outerShdw>
                </a:effectLst>
                <a:latin typeface="Harabara" pitchFamily="34" charset="0"/>
              </a:rPr>
              <a:t>:</a:t>
            </a:r>
            <a:endParaRPr lang="es-AR" dirty="0">
              <a:effectLst>
                <a:outerShdw blurRad="38100" dist="38100" dir="2700000" algn="tl">
                  <a:srgbClr val="000000">
                    <a:alpha val="43137"/>
                  </a:srgbClr>
                </a:outerShdw>
              </a:effectLst>
              <a:latin typeface="Harabara" pitchFamily="34" charset="0"/>
            </a:endParaRPr>
          </a:p>
        </p:txBody>
      </p:sp>
      <p:cxnSp>
        <p:nvCxnSpPr>
          <p:cNvPr id="5" name="4 Conector recto"/>
          <p:cNvCxnSpPr/>
          <p:nvPr/>
        </p:nvCxnSpPr>
        <p:spPr>
          <a:xfrm>
            <a:off x="35496" y="1124744"/>
            <a:ext cx="6552728" cy="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4956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6195" y="1600200"/>
            <a:ext cx="3291609" cy="4525963"/>
          </a:xfrm>
        </p:spPr>
      </p:pic>
      <p:sp>
        <p:nvSpPr>
          <p:cNvPr id="4" name="1 Título"/>
          <p:cNvSpPr txBox="1">
            <a:spLocks/>
          </p:cNvSpPr>
          <p:nvPr/>
        </p:nvSpPr>
        <p:spPr>
          <a:xfrm>
            <a:off x="457200" y="274638"/>
            <a:ext cx="8229600" cy="92211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err="1" smtClean="0">
                <a:effectLst>
                  <a:outerShdw blurRad="38100" dist="38100" dir="2700000" algn="tl">
                    <a:srgbClr val="000000">
                      <a:alpha val="43137"/>
                    </a:srgbClr>
                  </a:outerShdw>
                </a:effectLst>
                <a:latin typeface="Harabara" pitchFamily="34" charset="0"/>
              </a:rPr>
              <a:t>Tabla</a:t>
            </a:r>
            <a:r>
              <a:rPr lang="en-US" dirty="0" smtClean="0">
                <a:effectLst>
                  <a:outerShdw blurRad="38100" dist="38100" dir="2700000" algn="tl">
                    <a:srgbClr val="000000">
                      <a:alpha val="43137"/>
                    </a:srgbClr>
                  </a:outerShdw>
                </a:effectLst>
                <a:latin typeface="Harabara" pitchFamily="34" charset="0"/>
              </a:rPr>
              <a:t> de </a:t>
            </a:r>
            <a:r>
              <a:rPr lang="en-US" dirty="0" err="1" smtClean="0">
                <a:effectLst>
                  <a:outerShdw blurRad="38100" dist="38100" dir="2700000" algn="tl">
                    <a:srgbClr val="000000">
                      <a:alpha val="43137"/>
                    </a:srgbClr>
                  </a:outerShdw>
                </a:effectLst>
                <a:latin typeface="Harabara" pitchFamily="34" charset="0"/>
              </a:rPr>
              <a:t>particiones</a:t>
            </a:r>
            <a:r>
              <a:rPr lang="en-US" dirty="0" smtClean="0">
                <a:effectLst>
                  <a:outerShdw blurRad="38100" dist="38100" dir="2700000" algn="tl">
                    <a:srgbClr val="000000">
                      <a:alpha val="43137"/>
                    </a:srgbClr>
                  </a:outerShdw>
                </a:effectLst>
                <a:latin typeface="Harabara" pitchFamily="34" charset="0"/>
              </a:rPr>
              <a:t> (GUID):</a:t>
            </a:r>
            <a:endParaRPr lang="es-AR" dirty="0">
              <a:effectLst>
                <a:outerShdw blurRad="38100" dist="38100" dir="2700000" algn="tl">
                  <a:srgbClr val="000000">
                    <a:alpha val="43137"/>
                  </a:srgbClr>
                </a:outerShdw>
              </a:effectLst>
              <a:latin typeface="Harabara" pitchFamily="34" charset="0"/>
            </a:endParaRPr>
          </a:p>
        </p:txBody>
      </p:sp>
      <p:cxnSp>
        <p:nvCxnSpPr>
          <p:cNvPr id="5" name="4 Conector recto"/>
          <p:cNvCxnSpPr/>
          <p:nvPr/>
        </p:nvCxnSpPr>
        <p:spPr>
          <a:xfrm>
            <a:off x="35496" y="1124744"/>
            <a:ext cx="6552728" cy="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9651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2718048"/>
            <a:ext cx="8229600" cy="1143000"/>
          </a:xfrm>
        </p:spPr>
        <p:txBody>
          <a:bodyPr/>
          <a:lstStyle/>
          <a:p>
            <a:r>
              <a:rPr lang="en-US" sz="6000" dirty="0" err="1" smtClean="0">
                <a:effectLst>
                  <a:outerShdw blurRad="38100" dist="38100" dir="2700000" algn="tl">
                    <a:srgbClr val="000000">
                      <a:alpha val="43137"/>
                    </a:srgbClr>
                  </a:outerShdw>
                </a:effectLst>
                <a:latin typeface="Harabara" pitchFamily="34" charset="0"/>
              </a:rPr>
              <a:t>Sistemas</a:t>
            </a:r>
            <a:r>
              <a:rPr lang="en-US" sz="6000" dirty="0" smtClean="0">
                <a:effectLst>
                  <a:outerShdw blurRad="38100" dist="38100" dir="2700000" algn="tl">
                    <a:srgbClr val="000000">
                      <a:alpha val="43137"/>
                    </a:srgbClr>
                  </a:outerShdw>
                </a:effectLst>
                <a:latin typeface="Harabara" pitchFamily="34" charset="0"/>
              </a:rPr>
              <a:t> Windows</a:t>
            </a:r>
            <a:endParaRPr lang="es-AR" dirty="0">
              <a:effectLst>
                <a:outerShdw blurRad="38100" dist="38100" dir="2700000" algn="tl">
                  <a:srgbClr val="000000">
                    <a:alpha val="43137"/>
                  </a:srgbClr>
                </a:outerShdw>
              </a:effectLst>
              <a:latin typeface="Harabara" pitchFamily="34" charset="0"/>
            </a:endParaRPr>
          </a:p>
        </p:txBody>
      </p:sp>
    </p:spTree>
    <p:extLst>
      <p:ext uri="{BB962C8B-B14F-4D97-AF65-F5344CB8AC3E}">
        <p14:creationId xmlns:p14="http://schemas.microsoft.com/office/powerpoint/2010/main" val="213472810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581</Words>
  <Application>Microsoft Office PowerPoint</Application>
  <PresentationFormat>Presentación en pantalla (4:3)</PresentationFormat>
  <Paragraphs>41</Paragraphs>
  <Slides>14</Slides>
  <Notes>0</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Tema de Office</vt:lpstr>
      <vt:lpstr>Presentación de PowerPoint</vt:lpstr>
      <vt:lpstr>Clase:</vt:lpstr>
      <vt:lpstr>Tabla de particiones (MBR):</vt:lpstr>
      <vt:lpstr>Tabla de particiones (MBR):</vt:lpstr>
      <vt:lpstr>Presentación de PowerPoint</vt:lpstr>
      <vt:lpstr>Presentación de PowerPoint</vt:lpstr>
      <vt:lpstr>Presentación de PowerPoint</vt:lpstr>
      <vt:lpstr>Presentación de PowerPoint</vt:lpstr>
      <vt:lpstr>Sistemas Windows</vt:lpstr>
      <vt:lpstr>Windows:</vt:lpstr>
      <vt:lpstr>Herramientas para discos de arranque:</vt:lpstr>
      <vt:lpstr>Sistemas Linux</vt:lpstr>
      <vt:lpstr>Linux:</vt:lpstr>
      <vt:lpstr>Presentación de PowerPoint</vt:lpstr>
    </vt:vector>
  </TitlesOfParts>
  <Company>Luffi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Luffi</dc:creator>
  <cp:lastModifiedBy>Luffi</cp:lastModifiedBy>
  <cp:revision>7</cp:revision>
  <dcterms:created xsi:type="dcterms:W3CDTF">2015-05-22T15:57:48Z</dcterms:created>
  <dcterms:modified xsi:type="dcterms:W3CDTF">2015-05-22T17:00:16Z</dcterms:modified>
</cp:coreProperties>
</file>