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288" r:id="rId4"/>
    <p:sldId id="289" r:id="rId5"/>
    <p:sldId id="290" r:id="rId6"/>
    <p:sldId id="295" r:id="rId7"/>
    <p:sldId id="292" r:id="rId8"/>
    <p:sldId id="293" r:id="rId9"/>
    <p:sldId id="294" r:id="rId10"/>
    <p:sldId id="307" r:id="rId11"/>
    <p:sldId id="308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xmlns="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err="1" smtClean="0"/>
            <a:t>Optmización</a:t>
          </a:r>
          <a:r>
            <a:rPr lang="es-AR" dirty="0" smtClean="0"/>
            <a:t> de Consultas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smtClean="0"/>
            <a:t>Costo de Consulta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3D79579-926D-4982-A1B8-20FA30685DCF}">
      <dgm:prSet phldrT="[Texto]" custT="1"/>
      <dgm:spPr/>
      <dgm:t>
        <a:bodyPr/>
        <a:lstStyle/>
        <a:p>
          <a:r>
            <a:rPr lang="es-AR" sz="3600" dirty="0" smtClean="0"/>
            <a:t>Accesos</a:t>
          </a:r>
          <a:endParaRPr lang="es-AR" sz="3600" dirty="0"/>
        </a:p>
      </dgm:t>
    </dgm:pt>
    <dgm:pt modelId="{F1719F7A-3635-4ACD-A597-63FF5BD5D8D8}" type="parTrans" cxnId="{2BC5B1C9-FACB-4FC2-B76A-892052E0DE43}">
      <dgm:prSet/>
      <dgm:spPr/>
    </dgm:pt>
    <dgm:pt modelId="{896C8F8E-DC05-4F41-8840-E15D834CBFBA}" type="sibTrans" cxnId="{2BC5B1C9-FACB-4FC2-B76A-892052E0DE43}">
      <dgm:prSet/>
      <dgm:spPr/>
    </dgm:pt>
    <dgm:pt modelId="{A8319AEC-1FD8-4051-A64E-D91A54AC3B39}">
      <dgm:prSet phldrT="[Texto]" custT="1"/>
      <dgm:spPr/>
      <dgm:t>
        <a:bodyPr/>
        <a:lstStyle/>
        <a:p>
          <a:r>
            <a:rPr lang="es-AR" sz="3600" dirty="0" smtClean="0"/>
            <a:t>Operaciones básicas</a:t>
          </a:r>
          <a:endParaRPr lang="es-AR" sz="3600" dirty="0"/>
        </a:p>
      </dgm:t>
    </dgm:pt>
    <dgm:pt modelId="{AA4419CE-4E6E-481B-B2A8-51529DB8BEFC}" type="parTrans" cxnId="{A97E4461-6B30-4169-8755-A9E910D1C63A}">
      <dgm:prSet/>
      <dgm:spPr/>
    </dgm:pt>
    <dgm:pt modelId="{830D7903-C6E5-442F-9492-58026F496ED5}" type="sibTrans" cxnId="{A97E4461-6B30-4169-8755-A9E910D1C63A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 custScaleX="94179" custScaleY="74070" custLinFactNeighborX="0" custLinFactNeighborY="-170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A854EFE-3690-4CF3-AD44-6C143DBE0645}" type="presOf" srcId="{A3D79579-926D-4982-A1B8-20FA30685DCF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F8A8F77A-BDED-4408-AF62-869F7D5240F6}" type="presOf" srcId="{A8319AEC-1FD8-4051-A64E-D91A54AC3B39}" destId="{6E1D1331-8F3F-4607-A99D-B7446B0C3843}" srcOrd="0" destOrd="2" presId="urn:microsoft.com/office/officeart/2005/8/layout/vList5"/>
    <dgm:cxn modelId="{2BC5B1C9-FACB-4FC2-B76A-892052E0DE43}" srcId="{9219E759-7CC1-4DA0-B800-AC63B8DD9376}" destId="{A3D79579-926D-4982-A1B8-20FA30685DCF}" srcOrd="1" destOrd="0" parTransId="{F1719F7A-3635-4ACD-A597-63FF5BD5D8D8}" sibTransId="{896C8F8E-DC05-4F41-8840-E15D834CBFBA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A97E4461-6B30-4169-8755-A9E910D1C63A}" srcId="{9219E759-7CC1-4DA0-B800-AC63B8DD9376}" destId="{A8319AEC-1FD8-4051-A64E-D91A54AC3B39}" srcOrd="2" destOrd="0" parTransId="{AA4419CE-4E6E-481B-B2A8-51529DB8BEFC}" sibTransId="{830D7903-C6E5-442F-9492-58026F496ED5}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86523-E16D-4C32-A61F-E03C46459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1ADA046-DB1B-4118-B0E3-4089F83E1AB3}">
      <dgm:prSet phldrT="[Texto]"/>
      <dgm:spPr/>
      <dgm:t>
        <a:bodyPr/>
        <a:lstStyle/>
        <a:p>
          <a:r>
            <a:rPr lang="es-AR" smtClean="0"/>
            <a:t>Componentes del “costo” de ejecución de una consulta:</a:t>
          </a:r>
          <a:endParaRPr lang="es-AR"/>
        </a:p>
      </dgm:t>
    </dgm:pt>
    <dgm:pt modelId="{353B8B0C-4977-401F-97E5-1C394D4E00F5}" type="parTrans" cxnId="{56EF860A-A83D-4ECC-ABDC-9E815E327D94}">
      <dgm:prSet/>
      <dgm:spPr/>
      <dgm:t>
        <a:bodyPr/>
        <a:lstStyle/>
        <a:p>
          <a:endParaRPr lang="es-AR"/>
        </a:p>
      </dgm:t>
    </dgm:pt>
    <dgm:pt modelId="{823BBAC3-A13E-4FB9-9F21-F8AE33C59786}" type="sibTrans" cxnId="{56EF860A-A83D-4ECC-ABDC-9E815E327D94}">
      <dgm:prSet/>
      <dgm:spPr/>
      <dgm:t>
        <a:bodyPr/>
        <a:lstStyle/>
        <a:p>
          <a:endParaRPr lang="es-AR"/>
        </a:p>
      </dgm:t>
    </dgm:pt>
    <dgm:pt modelId="{33A86DD1-9AB7-4A95-911B-839020C49F7B}">
      <dgm:prSet/>
      <dgm:spPr/>
      <dgm:t>
        <a:bodyPr/>
        <a:lstStyle/>
        <a:p>
          <a:r>
            <a:rPr lang="es-AR" smtClean="0"/>
            <a:t>Costo de acceso a almacenamiento secundario </a:t>
          </a:r>
          <a:r>
            <a:rPr lang="es-AR" smtClean="0">
              <a:sym typeface="Wingdings" pitchFamily="2" charset="2"/>
            </a:rPr>
            <a:t></a:t>
          </a:r>
          <a:r>
            <a:rPr lang="es-AR" smtClean="0"/>
            <a:t> acceder al bloque de datos que reside en disco.</a:t>
          </a:r>
          <a:endParaRPr lang="es-AR" dirty="0" smtClean="0"/>
        </a:p>
      </dgm:t>
    </dgm:pt>
    <dgm:pt modelId="{903B3583-AC50-4F95-A66D-583CEF60990A}" type="parTrans" cxnId="{6AD993DB-FAEB-4BB7-8363-4BC41F16D04C}">
      <dgm:prSet/>
      <dgm:spPr/>
      <dgm:t>
        <a:bodyPr/>
        <a:lstStyle/>
        <a:p>
          <a:endParaRPr lang="es-AR"/>
        </a:p>
      </dgm:t>
    </dgm:pt>
    <dgm:pt modelId="{BB46D442-A41E-4A41-A97E-1812BC967BC6}" type="sibTrans" cxnId="{6AD993DB-FAEB-4BB7-8363-4BC41F16D04C}">
      <dgm:prSet/>
      <dgm:spPr/>
      <dgm:t>
        <a:bodyPr/>
        <a:lstStyle/>
        <a:p>
          <a:endParaRPr lang="es-AR"/>
        </a:p>
      </dgm:t>
    </dgm:pt>
    <dgm:pt modelId="{C1A2C817-A9C2-40B6-8266-7061049577FF}">
      <dgm:prSet/>
      <dgm:spPr/>
      <dgm:t>
        <a:bodyPr/>
        <a:lstStyle/>
        <a:p>
          <a:r>
            <a:rPr lang="es-AR" smtClean="0"/>
            <a:t>Costo de cómputo </a:t>
          </a:r>
          <a:r>
            <a:rPr lang="es-AR" smtClean="0">
              <a:sym typeface="Wingdings" pitchFamily="2" charset="2"/>
            </a:rPr>
            <a:t></a:t>
          </a:r>
          <a:r>
            <a:rPr lang="es-AR" smtClean="0"/>
            <a:t> Costo de realizar operaciones sobre memoria RAM</a:t>
          </a:r>
          <a:endParaRPr lang="es-AR" dirty="0" smtClean="0"/>
        </a:p>
      </dgm:t>
    </dgm:pt>
    <dgm:pt modelId="{B6045362-7CC1-4A2F-A45E-899B825A95B7}" type="parTrans" cxnId="{ECFC121C-B2C0-4892-847E-D17F2D317CB4}">
      <dgm:prSet/>
      <dgm:spPr/>
      <dgm:t>
        <a:bodyPr/>
        <a:lstStyle/>
        <a:p>
          <a:endParaRPr lang="es-AR"/>
        </a:p>
      </dgm:t>
    </dgm:pt>
    <dgm:pt modelId="{810559E9-0B04-4323-A12E-78444123076F}" type="sibTrans" cxnId="{ECFC121C-B2C0-4892-847E-D17F2D317CB4}">
      <dgm:prSet/>
      <dgm:spPr/>
      <dgm:t>
        <a:bodyPr/>
        <a:lstStyle/>
        <a:p>
          <a:endParaRPr lang="es-AR"/>
        </a:p>
      </dgm:t>
    </dgm:pt>
    <dgm:pt modelId="{B84DAFE9-A5EB-4982-807F-D094786683EE}">
      <dgm:prSet/>
      <dgm:spPr/>
      <dgm:t>
        <a:bodyPr/>
        <a:lstStyle/>
        <a:p>
          <a:r>
            <a:rPr lang="es-AR" smtClean="0"/>
            <a:t>Costo de comunicación </a:t>
          </a:r>
          <a:r>
            <a:rPr lang="es-AR" smtClean="0">
              <a:sym typeface="Wingdings" pitchFamily="2" charset="2"/>
            </a:rPr>
            <a:t></a:t>
          </a:r>
          <a:r>
            <a:rPr lang="es-AR" smtClean="0"/>
            <a:t>  Costo de enviar la consulta y los resultados (si es un Sistema Distribuido)</a:t>
          </a:r>
          <a:endParaRPr lang="es-AR" dirty="0" smtClean="0">
            <a:sym typeface="Wingdings" pitchFamily="2" charset="2"/>
          </a:endParaRPr>
        </a:p>
      </dgm:t>
    </dgm:pt>
    <dgm:pt modelId="{3D065E2C-44D3-40FC-BF8A-E9FD9211CEFD}" type="parTrans" cxnId="{05A3922F-C613-4EDF-9540-6E362C7FF617}">
      <dgm:prSet/>
      <dgm:spPr/>
      <dgm:t>
        <a:bodyPr/>
        <a:lstStyle/>
        <a:p>
          <a:endParaRPr lang="es-AR"/>
        </a:p>
      </dgm:t>
    </dgm:pt>
    <dgm:pt modelId="{198332A2-3401-4F08-8E90-0B0C20CBC6CE}" type="sibTrans" cxnId="{05A3922F-C613-4EDF-9540-6E362C7FF617}">
      <dgm:prSet/>
      <dgm:spPr/>
      <dgm:t>
        <a:bodyPr/>
        <a:lstStyle/>
        <a:p>
          <a:endParaRPr lang="es-AR"/>
        </a:p>
      </dgm:t>
    </dgm:pt>
    <dgm:pt modelId="{03E25657-4D24-4BB2-B838-9ABBA0A8CEC4}" type="pres">
      <dgm:prSet presAssocID="{F3A86523-E16D-4C32-A61F-E03C46459F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2D83544-15D0-4F7C-8331-062B769AB154}" type="pres">
      <dgm:prSet presAssocID="{F1ADA046-DB1B-4118-B0E3-4089F83E1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6047F1-BD6F-47ED-A2D0-CA528D068F7B}" type="pres">
      <dgm:prSet presAssocID="{F1ADA046-DB1B-4118-B0E3-4089F83E1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AD993DB-FAEB-4BB7-8363-4BC41F16D04C}" srcId="{F1ADA046-DB1B-4118-B0E3-4089F83E1AB3}" destId="{33A86DD1-9AB7-4A95-911B-839020C49F7B}" srcOrd="0" destOrd="0" parTransId="{903B3583-AC50-4F95-A66D-583CEF60990A}" sibTransId="{BB46D442-A41E-4A41-A97E-1812BC967BC6}"/>
    <dgm:cxn modelId="{7F835DAE-87D8-44A6-BFEE-1149A2C9C861}" type="presOf" srcId="{F1ADA046-DB1B-4118-B0E3-4089F83E1AB3}" destId="{52D83544-15D0-4F7C-8331-062B769AB154}" srcOrd="0" destOrd="0" presId="urn:microsoft.com/office/officeart/2005/8/layout/vList2"/>
    <dgm:cxn modelId="{7EABE2CA-A53F-42F2-A872-C5CFEBC64973}" type="presOf" srcId="{33A86DD1-9AB7-4A95-911B-839020C49F7B}" destId="{A76047F1-BD6F-47ED-A2D0-CA528D068F7B}" srcOrd="0" destOrd="0" presId="urn:microsoft.com/office/officeart/2005/8/layout/vList2"/>
    <dgm:cxn modelId="{9A12260A-55E0-48A7-A343-2A01B899B8CF}" type="presOf" srcId="{B84DAFE9-A5EB-4982-807F-D094786683EE}" destId="{A76047F1-BD6F-47ED-A2D0-CA528D068F7B}" srcOrd="0" destOrd="2" presId="urn:microsoft.com/office/officeart/2005/8/layout/vList2"/>
    <dgm:cxn modelId="{ECFC121C-B2C0-4892-847E-D17F2D317CB4}" srcId="{F1ADA046-DB1B-4118-B0E3-4089F83E1AB3}" destId="{C1A2C817-A9C2-40B6-8266-7061049577FF}" srcOrd="1" destOrd="0" parTransId="{B6045362-7CC1-4A2F-A45E-899B825A95B7}" sibTransId="{810559E9-0B04-4323-A12E-78444123076F}"/>
    <dgm:cxn modelId="{56EF860A-A83D-4ECC-ABDC-9E815E327D94}" srcId="{F3A86523-E16D-4C32-A61F-E03C46459FCB}" destId="{F1ADA046-DB1B-4118-B0E3-4089F83E1AB3}" srcOrd="0" destOrd="0" parTransId="{353B8B0C-4977-401F-97E5-1C394D4E00F5}" sibTransId="{823BBAC3-A13E-4FB9-9F21-F8AE33C59786}"/>
    <dgm:cxn modelId="{503C1AB1-9364-4913-A408-09D0B508E74C}" type="presOf" srcId="{C1A2C817-A9C2-40B6-8266-7061049577FF}" destId="{A76047F1-BD6F-47ED-A2D0-CA528D068F7B}" srcOrd="0" destOrd="1" presId="urn:microsoft.com/office/officeart/2005/8/layout/vList2"/>
    <dgm:cxn modelId="{2BA06522-E31C-4C03-B5C4-8D024D23C13D}" type="presOf" srcId="{F3A86523-E16D-4C32-A61F-E03C46459FCB}" destId="{03E25657-4D24-4BB2-B838-9ABBA0A8CEC4}" srcOrd="0" destOrd="0" presId="urn:microsoft.com/office/officeart/2005/8/layout/vList2"/>
    <dgm:cxn modelId="{05A3922F-C613-4EDF-9540-6E362C7FF617}" srcId="{F1ADA046-DB1B-4118-B0E3-4089F83E1AB3}" destId="{B84DAFE9-A5EB-4982-807F-D094786683EE}" srcOrd="2" destOrd="0" parTransId="{3D065E2C-44D3-40FC-BF8A-E9FD9211CEFD}" sibTransId="{198332A2-3401-4F08-8E90-0B0C20CBC6CE}"/>
    <dgm:cxn modelId="{BC579F81-7F6F-489D-8502-648115779DA5}" type="presParOf" srcId="{03E25657-4D24-4BB2-B838-9ABBA0A8CEC4}" destId="{52D83544-15D0-4F7C-8331-062B769AB154}" srcOrd="0" destOrd="0" presId="urn:microsoft.com/office/officeart/2005/8/layout/vList2"/>
    <dgm:cxn modelId="{999376AD-2869-46E8-9975-DED805A525E4}" type="presParOf" srcId="{03E25657-4D24-4BB2-B838-9ABBA0A8CEC4}" destId="{A76047F1-BD6F-47ED-A2D0-CA528D068F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848BD-2FB0-434C-90AA-310A11C0B3F6}" type="doc">
      <dgm:prSet loTypeId="urn:microsoft.com/office/officeart/2005/8/layout/bProcess3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30EFD866-F08E-48BB-BE73-B2C0BD271235}">
      <dgm:prSet phldrT="[Texto]" custT="1"/>
      <dgm:spPr/>
      <dgm:t>
        <a:bodyPr/>
        <a:lstStyle/>
        <a:p>
          <a:r>
            <a:rPr lang="es-AR" sz="1800" dirty="0" smtClean="0"/>
            <a:t>Consulta</a:t>
          </a:r>
          <a:endParaRPr lang="es-AR" sz="1800" dirty="0"/>
        </a:p>
      </dgm:t>
    </dgm:pt>
    <dgm:pt modelId="{F41B4F62-09D8-4D54-A037-FB674BF2D737}" type="parTrans" cxnId="{105BBF50-264F-43E9-B95D-4B167B99D5AB}">
      <dgm:prSet/>
      <dgm:spPr/>
      <dgm:t>
        <a:bodyPr/>
        <a:lstStyle/>
        <a:p>
          <a:endParaRPr lang="es-AR"/>
        </a:p>
      </dgm:t>
    </dgm:pt>
    <dgm:pt modelId="{387EC98D-38E5-4152-8113-068287087E11}" type="sibTrans" cxnId="{105BBF50-264F-43E9-B95D-4B167B99D5AB}">
      <dgm:prSet/>
      <dgm:spPr/>
      <dgm:t>
        <a:bodyPr/>
        <a:lstStyle/>
        <a:p>
          <a:endParaRPr lang="es-AR"/>
        </a:p>
      </dgm:t>
    </dgm:pt>
    <dgm:pt modelId="{62CBBE75-01BB-4F8A-AA9F-9DFCBD32AA0E}">
      <dgm:prSet phldrT="[Texto]" custT="1"/>
      <dgm:spPr/>
      <dgm:t>
        <a:bodyPr/>
        <a:lstStyle/>
        <a:p>
          <a:r>
            <a:rPr lang="es-AR" sz="1800" dirty="0" smtClean="0"/>
            <a:t>Forma Interna</a:t>
          </a:r>
          <a:endParaRPr lang="es-AR" sz="1800" dirty="0"/>
        </a:p>
      </dgm:t>
    </dgm:pt>
    <dgm:pt modelId="{0FE509D7-5DB2-48B2-9193-A16C19508409}" type="parTrans" cxnId="{CC7C94D7-2FBA-4EA5-AABA-0EF1FA955B9A}">
      <dgm:prSet/>
      <dgm:spPr/>
      <dgm:t>
        <a:bodyPr/>
        <a:lstStyle/>
        <a:p>
          <a:endParaRPr lang="es-AR"/>
        </a:p>
      </dgm:t>
    </dgm:pt>
    <dgm:pt modelId="{DD451ADE-070D-4ED6-84F7-3BE0F448E51D}" type="sibTrans" cxnId="{CC7C94D7-2FBA-4EA5-AABA-0EF1FA955B9A}">
      <dgm:prSet/>
      <dgm:spPr/>
      <dgm:t>
        <a:bodyPr/>
        <a:lstStyle/>
        <a:p>
          <a:endParaRPr lang="es-AR"/>
        </a:p>
      </dgm:t>
    </dgm:pt>
    <dgm:pt modelId="{EFFDB4A7-5798-4978-9E53-D5CD8F42730D}">
      <dgm:prSet phldrT="[Texto]" custT="1"/>
      <dgm:spPr/>
      <dgm:t>
        <a:bodyPr/>
        <a:lstStyle/>
        <a:p>
          <a:r>
            <a:rPr lang="es-AR" sz="1800" dirty="0" smtClean="0"/>
            <a:t>Proceso de Optimización</a:t>
          </a:r>
          <a:endParaRPr lang="es-AR" sz="1800" dirty="0"/>
        </a:p>
      </dgm:t>
    </dgm:pt>
    <dgm:pt modelId="{B62D31F5-83AE-4E38-BE23-774772C3DF75}" type="parTrans" cxnId="{3C671035-E695-4216-87D1-5992838A0C26}">
      <dgm:prSet/>
      <dgm:spPr/>
      <dgm:t>
        <a:bodyPr/>
        <a:lstStyle/>
        <a:p>
          <a:endParaRPr lang="es-AR"/>
        </a:p>
      </dgm:t>
    </dgm:pt>
    <dgm:pt modelId="{C394434A-4E80-4FC4-97AA-170D195D5719}" type="sibTrans" cxnId="{3C671035-E695-4216-87D1-5992838A0C26}">
      <dgm:prSet/>
      <dgm:spPr/>
      <dgm:t>
        <a:bodyPr/>
        <a:lstStyle/>
        <a:p>
          <a:endParaRPr lang="es-AR"/>
        </a:p>
      </dgm:t>
    </dgm:pt>
    <dgm:pt modelId="{F6342495-94ED-49CD-8F8D-417B7F21F141}">
      <dgm:prSet phldrT="[Texto]" custT="1"/>
      <dgm:spPr/>
      <dgm:t>
        <a:bodyPr/>
        <a:lstStyle/>
        <a:p>
          <a:r>
            <a:rPr lang="es-AR" sz="1800" dirty="0" smtClean="0"/>
            <a:t>Elección de </a:t>
          </a:r>
          <a:r>
            <a:rPr lang="es-AR" sz="1800" dirty="0" err="1" smtClean="0"/>
            <a:t>Indices</a:t>
          </a:r>
          <a:endParaRPr lang="es-AR" sz="1800" dirty="0"/>
        </a:p>
      </dgm:t>
    </dgm:pt>
    <dgm:pt modelId="{30ABD664-EB7C-4D89-8AB7-1EAF2A9B457E}" type="parTrans" cxnId="{94270009-FE10-468C-8054-8F97768554F5}">
      <dgm:prSet/>
      <dgm:spPr/>
      <dgm:t>
        <a:bodyPr/>
        <a:lstStyle/>
        <a:p>
          <a:endParaRPr lang="es-AR"/>
        </a:p>
      </dgm:t>
    </dgm:pt>
    <dgm:pt modelId="{5EF21DBE-2236-41E8-A1DE-9B9BE483FD39}" type="sibTrans" cxnId="{94270009-FE10-468C-8054-8F97768554F5}">
      <dgm:prSet/>
      <dgm:spPr/>
      <dgm:t>
        <a:bodyPr/>
        <a:lstStyle/>
        <a:p>
          <a:endParaRPr lang="es-AR"/>
        </a:p>
      </dgm:t>
    </dgm:pt>
    <dgm:pt modelId="{70E2F522-260A-438C-98C0-4D297F6CD6F5}">
      <dgm:prSet phldrT="[Texto]" custT="1"/>
      <dgm:spPr/>
      <dgm:t>
        <a:bodyPr/>
        <a:lstStyle/>
        <a:p>
          <a:r>
            <a:rPr lang="es-AR" sz="1800" dirty="0" smtClean="0"/>
            <a:t>Accesos a disco</a:t>
          </a:r>
          <a:endParaRPr lang="es-AR" sz="1800" dirty="0"/>
        </a:p>
      </dgm:t>
    </dgm:pt>
    <dgm:pt modelId="{5231174E-458C-4458-9A72-FEF1CF0D15FB}" type="parTrans" cxnId="{88BF8335-D3BF-4FB5-9C82-BE62920B503C}">
      <dgm:prSet/>
      <dgm:spPr/>
      <dgm:t>
        <a:bodyPr/>
        <a:lstStyle/>
        <a:p>
          <a:endParaRPr lang="es-AR"/>
        </a:p>
      </dgm:t>
    </dgm:pt>
    <dgm:pt modelId="{4B831373-1BB3-46F4-8A03-57ED6B04AA3C}" type="sibTrans" cxnId="{88BF8335-D3BF-4FB5-9C82-BE62920B503C}">
      <dgm:prSet/>
      <dgm:spPr/>
      <dgm:t>
        <a:bodyPr/>
        <a:lstStyle/>
        <a:p>
          <a:endParaRPr lang="es-AR"/>
        </a:p>
      </dgm:t>
    </dgm:pt>
    <dgm:pt modelId="{6CBF3A99-BEBC-4FBC-974E-BCE0AB322AAD}" type="pres">
      <dgm:prSet presAssocID="{EDD848BD-2FB0-434C-90AA-310A11C0B3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83A47F1-12AD-4D3B-9BAE-66BEDAC08206}" type="pres">
      <dgm:prSet presAssocID="{30EFD866-F08E-48BB-BE73-B2C0BD271235}" presName="node" presStyleLbl="node1" presStyleIdx="0" presStyleCnt="5" custScaleX="43231" custScaleY="37110" custLinFactNeighborX="-83" custLinFactNeighborY="-273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AC0DA3-537C-47E2-9166-04C9BC32BCF2}" type="pres">
      <dgm:prSet presAssocID="{387EC98D-38E5-4152-8113-068287087E11}" presName="sibTrans" presStyleLbl="sibTrans1D1" presStyleIdx="0" presStyleCnt="4"/>
      <dgm:spPr/>
      <dgm:t>
        <a:bodyPr/>
        <a:lstStyle/>
        <a:p>
          <a:endParaRPr lang="es-AR"/>
        </a:p>
      </dgm:t>
    </dgm:pt>
    <dgm:pt modelId="{D6C13F81-D13E-491B-907A-8B929764967F}" type="pres">
      <dgm:prSet presAssocID="{387EC98D-38E5-4152-8113-068287087E11}" presName="connectorText" presStyleLbl="sibTrans1D1" presStyleIdx="0" presStyleCnt="4"/>
      <dgm:spPr/>
      <dgm:t>
        <a:bodyPr/>
        <a:lstStyle/>
        <a:p>
          <a:endParaRPr lang="es-AR"/>
        </a:p>
      </dgm:t>
    </dgm:pt>
    <dgm:pt modelId="{C031276F-D358-407B-8198-8EBA1D62E43B}" type="pres">
      <dgm:prSet presAssocID="{62CBBE75-01BB-4F8A-AA9F-9DFCBD32AA0E}" presName="node" presStyleLbl="node1" presStyleIdx="1" presStyleCnt="5" custScaleX="44829" custScaleY="37813" custLinFactNeighborX="1838" custLinFactNeighborY="-783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A48FEE-1F0F-4023-9460-97E2C6505B68}" type="pres">
      <dgm:prSet presAssocID="{DD451ADE-070D-4ED6-84F7-3BE0F448E51D}" presName="sibTrans" presStyleLbl="sibTrans1D1" presStyleIdx="1" presStyleCnt="4"/>
      <dgm:spPr/>
      <dgm:t>
        <a:bodyPr/>
        <a:lstStyle/>
        <a:p>
          <a:endParaRPr lang="es-AR"/>
        </a:p>
      </dgm:t>
    </dgm:pt>
    <dgm:pt modelId="{787962EC-0261-42D9-A313-2FC3103874AA}" type="pres">
      <dgm:prSet presAssocID="{DD451ADE-070D-4ED6-84F7-3BE0F448E51D}" presName="connectorText" presStyleLbl="sibTrans1D1" presStyleIdx="1" presStyleCnt="4"/>
      <dgm:spPr/>
      <dgm:t>
        <a:bodyPr/>
        <a:lstStyle/>
        <a:p>
          <a:endParaRPr lang="es-AR"/>
        </a:p>
      </dgm:t>
    </dgm:pt>
    <dgm:pt modelId="{D483C281-0D38-41DD-AA63-EC5807CD2AE6}" type="pres">
      <dgm:prSet presAssocID="{EFFDB4A7-5798-4978-9E53-D5CD8F42730D}" presName="node" presStyleLbl="node1" presStyleIdx="2" presStyleCnt="5" custScaleX="56081" custScaleY="33807" custLinFactNeighborX="-6536" custLinFactNeighborY="105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B17B905-9998-4B32-B54B-9E69E797C266}" type="pres">
      <dgm:prSet presAssocID="{C394434A-4E80-4FC4-97AA-170D195D5719}" presName="sibTrans" presStyleLbl="sibTrans1D1" presStyleIdx="2" presStyleCnt="4"/>
      <dgm:spPr/>
      <dgm:t>
        <a:bodyPr/>
        <a:lstStyle/>
        <a:p>
          <a:endParaRPr lang="es-AR"/>
        </a:p>
      </dgm:t>
    </dgm:pt>
    <dgm:pt modelId="{9828007E-110C-4734-9EF3-96C7BF2F746E}" type="pres">
      <dgm:prSet presAssocID="{C394434A-4E80-4FC4-97AA-170D195D5719}" presName="connectorText" presStyleLbl="sibTrans1D1" presStyleIdx="2" presStyleCnt="4"/>
      <dgm:spPr/>
      <dgm:t>
        <a:bodyPr/>
        <a:lstStyle/>
        <a:p>
          <a:endParaRPr lang="es-AR"/>
        </a:p>
      </dgm:t>
    </dgm:pt>
    <dgm:pt modelId="{BCBB988F-390F-4000-9AD5-630B9D660E01}" type="pres">
      <dgm:prSet presAssocID="{F6342495-94ED-49CD-8F8D-417B7F21F141}" presName="node" presStyleLbl="node1" presStyleIdx="3" presStyleCnt="5" custScaleX="55511" custScaleY="28251" custLinFactNeighborX="95343" custLinFactNeighborY="-49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BD5415-9624-40EB-9803-8A9AF9C11F2E}" type="pres">
      <dgm:prSet presAssocID="{5EF21DBE-2236-41E8-A1DE-9B9BE483FD39}" presName="sibTrans" presStyleLbl="sibTrans1D1" presStyleIdx="3" presStyleCnt="4"/>
      <dgm:spPr/>
      <dgm:t>
        <a:bodyPr/>
        <a:lstStyle/>
        <a:p>
          <a:endParaRPr lang="es-AR"/>
        </a:p>
      </dgm:t>
    </dgm:pt>
    <dgm:pt modelId="{9D0E4878-3B07-49E8-84C3-C93F3AC87A62}" type="pres">
      <dgm:prSet presAssocID="{5EF21DBE-2236-41E8-A1DE-9B9BE483FD39}" presName="connectorText" presStyleLbl="sibTrans1D1" presStyleIdx="3" presStyleCnt="4"/>
      <dgm:spPr/>
      <dgm:t>
        <a:bodyPr/>
        <a:lstStyle/>
        <a:p>
          <a:endParaRPr lang="es-AR"/>
        </a:p>
      </dgm:t>
    </dgm:pt>
    <dgm:pt modelId="{B99A843F-2121-42E9-996D-5A7E62A82D9B}" type="pres">
      <dgm:prSet presAssocID="{70E2F522-260A-438C-98C0-4D297F6CD6F5}" presName="node" presStyleLbl="node1" presStyleIdx="4" presStyleCnt="5" custScaleX="58464" custScaleY="24995" custLinFactNeighborX="-41945" custLinFactNeighborY="33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4270009-FE10-468C-8054-8F97768554F5}" srcId="{EDD848BD-2FB0-434C-90AA-310A11C0B3F6}" destId="{F6342495-94ED-49CD-8F8D-417B7F21F141}" srcOrd="3" destOrd="0" parTransId="{30ABD664-EB7C-4D89-8AB7-1EAF2A9B457E}" sibTransId="{5EF21DBE-2236-41E8-A1DE-9B9BE483FD39}"/>
    <dgm:cxn modelId="{7BD1EEDC-86C0-42E5-BE3D-B169B213EEA2}" type="presOf" srcId="{EDD848BD-2FB0-434C-90AA-310A11C0B3F6}" destId="{6CBF3A99-BEBC-4FBC-974E-BCE0AB322AAD}" srcOrd="0" destOrd="0" presId="urn:microsoft.com/office/officeart/2005/8/layout/bProcess3"/>
    <dgm:cxn modelId="{88BF8335-D3BF-4FB5-9C82-BE62920B503C}" srcId="{EDD848BD-2FB0-434C-90AA-310A11C0B3F6}" destId="{70E2F522-260A-438C-98C0-4D297F6CD6F5}" srcOrd="4" destOrd="0" parTransId="{5231174E-458C-4458-9A72-FEF1CF0D15FB}" sibTransId="{4B831373-1BB3-46F4-8A03-57ED6B04AA3C}"/>
    <dgm:cxn modelId="{068EA3C3-0672-422E-8406-0513984E73F7}" type="presOf" srcId="{C394434A-4E80-4FC4-97AA-170D195D5719}" destId="{9828007E-110C-4734-9EF3-96C7BF2F746E}" srcOrd="1" destOrd="0" presId="urn:microsoft.com/office/officeart/2005/8/layout/bProcess3"/>
    <dgm:cxn modelId="{6F7DB081-A57A-479B-90D8-06155E72783D}" type="presOf" srcId="{5EF21DBE-2236-41E8-A1DE-9B9BE483FD39}" destId="{0DBD5415-9624-40EB-9803-8A9AF9C11F2E}" srcOrd="0" destOrd="0" presId="urn:microsoft.com/office/officeart/2005/8/layout/bProcess3"/>
    <dgm:cxn modelId="{50B0D054-8FC7-4734-B160-D5FA56C1818D}" type="presOf" srcId="{30EFD866-F08E-48BB-BE73-B2C0BD271235}" destId="{D83A47F1-12AD-4D3B-9BAE-66BEDAC08206}" srcOrd="0" destOrd="0" presId="urn:microsoft.com/office/officeart/2005/8/layout/bProcess3"/>
    <dgm:cxn modelId="{DC190B23-0A33-46DD-BE59-E489BF7C04C8}" type="presOf" srcId="{C394434A-4E80-4FC4-97AA-170D195D5719}" destId="{7B17B905-9998-4B32-B54B-9E69E797C266}" srcOrd="0" destOrd="0" presId="urn:microsoft.com/office/officeart/2005/8/layout/bProcess3"/>
    <dgm:cxn modelId="{CC7C94D7-2FBA-4EA5-AABA-0EF1FA955B9A}" srcId="{EDD848BD-2FB0-434C-90AA-310A11C0B3F6}" destId="{62CBBE75-01BB-4F8A-AA9F-9DFCBD32AA0E}" srcOrd="1" destOrd="0" parTransId="{0FE509D7-5DB2-48B2-9193-A16C19508409}" sibTransId="{DD451ADE-070D-4ED6-84F7-3BE0F448E51D}"/>
    <dgm:cxn modelId="{E2C1528E-C6B0-4A4D-8B02-133C367DBEBE}" type="presOf" srcId="{EFFDB4A7-5798-4978-9E53-D5CD8F42730D}" destId="{D483C281-0D38-41DD-AA63-EC5807CD2AE6}" srcOrd="0" destOrd="0" presId="urn:microsoft.com/office/officeart/2005/8/layout/bProcess3"/>
    <dgm:cxn modelId="{B427ABB5-D180-4B2E-A1D1-74AE22D26633}" type="presOf" srcId="{DD451ADE-070D-4ED6-84F7-3BE0F448E51D}" destId="{787962EC-0261-42D9-A313-2FC3103874AA}" srcOrd="1" destOrd="0" presId="urn:microsoft.com/office/officeart/2005/8/layout/bProcess3"/>
    <dgm:cxn modelId="{A3E47EA7-056B-43AE-AB7F-85C706506FD4}" type="presOf" srcId="{DD451ADE-070D-4ED6-84F7-3BE0F448E51D}" destId="{BFA48FEE-1F0F-4023-9460-97E2C6505B68}" srcOrd="0" destOrd="0" presId="urn:microsoft.com/office/officeart/2005/8/layout/bProcess3"/>
    <dgm:cxn modelId="{60744AD1-6A85-4AAC-87C0-78776C632548}" type="presOf" srcId="{387EC98D-38E5-4152-8113-068287087E11}" destId="{D6C13F81-D13E-491B-907A-8B929764967F}" srcOrd="1" destOrd="0" presId="urn:microsoft.com/office/officeart/2005/8/layout/bProcess3"/>
    <dgm:cxn modelId="{61207C8E-6B4F-4B00-935B-D23172B2B9EF}" type="presOf" srcId="{5EF21DBE-2236-41E8-A1DE-9B9BE483FD39}" destId="{9D0E4878-3B07-49E8-84C3-C93F3AC87A62}" srcOrd="1" destOrd="0" presId="urn:microsoft.com/office/officeart/2005/8/layout/bProcess3"/>
    <dgm:cxn modelId="{105BBF50-264F-43E9-B95D-4B167B99D5AB}" srcId="{EDD848BD-2FB0-434C-90AA-310A11C0B3F6}" destId="{30EFD866-F08E-48BB-BE73-B2C0BD271235}" srcOrd="0" destOrd="0" parTransId="{F41B4F62-09D8-4D54-A037-FB674BF2D737}" sibTransId="{387EC98D-38E5-4152-8113-068287087E11}"/>
    <dgm:cxn modelId="{3AF807BA-C4EF-4C41-B2AF-736B3348E88D}" type="presOf" srcId="{70E2F522-260A-438C-98C0-4D297F6CD6F5}" destId="{B99A843F-2121-42E9-996D-5A7E62A82D9B}" srcOrd="0" destOrd="0" presId="urn:microsoft.com/office/officeart/2005/8/layout/bProcess3"/>
    <dgm:cxn modelId="{3C671035-E695-4216-87D1-5992838A0C26}" srcId="{EDD848BD-2FB0-434C-90AA-310A11C0B3F6}" destId="{EFFDB4A7-5798-4978-9E53-D5CD8F42730D}" srcOrd="2" destOrd="0" parTransId="{B62D31F5-83AE-4E38-BE23-774772C3DF75}" sibTransId="{C394434A-4E80-4FC4-97AA-170D195D5719}"/>
    <dgm:cxn modelId="{C9AEA35C-A2BF-4904-B055-89411A6ADDD7}" type="presOf" srcId="{F6342495-94ED-49CD-8F8D-417B7F21F141}" destId="{BCBB988F-390F-4000-9AD5-630B9D660E01}" srcOrd="0" destOrd="0" presId="urn:microsoft.com/office/officeart/2005/8/layout/bProcess3"/>
    <dgm:cxn modelId="{74F5B1F1-A5DE-4BF4-A8EC-01172ABBC192}" type="presOf" srcId="{387EC98D-38E5-4152-8113-068287087E11}" destId="{4DAC0DA3-537C-47E2-9166-04C9BC32BCF2}" srcOrd="0" destOrd="0" presId="urn:microsoft.com/office/officeart/2005/8/layout/bProcess3"/>
    <dgm:cxn modelId="{518E6960-3B5B-4F5E-93F7-4466FC99093A}" type="presOf" srcId="{62CBBE75-01BB-4F8A-AA9F-9DFCBD32AA0E}" destId="{C031276F-D358-407B-8198-8EBA1D62E43B}" srcOrd="0" destOrd="0" presId="urn:microsoft.com/office/officeart/2005/8/layout/bProcess3"/>
    <dgm:cxn modelId="{FD4D664F-CB32-4A83-A937-B1C4650E6E2A}" type="presParOf" srcId="{6CBF3A99-BEBC-4FBC-974E-BCE0AB322AAD}" destId="{D83A47F1-12AD-4D3B-9BAE-66BEDAC08206}" srcOrd="0" destOrd="0" presId="urn:microsoft.com/office/officeart/2005/8/layout/bProcess3"/>
    <dgm:cxn modelId="{14275A66-A0ED-454D-96C6-7C42B36C307D}" type="presParOf" srcId="{6CBF3A99-BEBC-4FBC-974E-BCE0AB322AAD}" destId="{4DAC0DA3-537C-47E2-9166-04C9BC32BCF2}" srcOrd="1" destOrd="0" presId="urn:microsoft.com/office/officeart/2005/8/layout/bProcess3"/>
    <dgm:cxn modelId="{81D05248-0CBC-4E34-A11D-B45CE66DC7C3}" type="presParOf" srcId="{4DAC0DA3-537C-47E2-9166-04C9BC32BCF2}" destId="{D6C13F81-D13E-491B-907A-8B929764967F}" srcOrd="0" destOrd="0" presId="urn:microsoft.com/office/officeart/2005/8/layout/bProcess3"/>
    <dgm:cxn modelId="{9BBB50AB-E54B-48B0-9B13-B2B885671CAF}" type="presParOf" srcId="{6CBF3A99-BEBC-4FBC-974E-BCE0AB322AAD}" destId="{C031276F-D358-407B-8198-8EBA1D62E43B}" srcOrd="2" destOrd="0" presId="urn:microsoft.com/office/officeart/2005/8/layout/bProcess3"/>
    <dgm:cxn modelId="{EC8D3826-35A3-4A2B-ABEE-A275C61E5BCF}" type="presParOf" srcId="{6CBF3A99-BEBC-4FBC-974E-BCE0AB322AAD}" destId="{BFA48FEE-1F0F-4023-9460-97E2C6505B68}" srcOrd="3" destOrd="0" presId="urn:microsoft.com/office/officeart/2005/8/layout/bProcess3"/>
    <dgm:cxn modelId="{BBA4A584-4DDF-4224-8A7A-A80069DBD111}" type="presParOf" srcId="{BFA48FEE-1F0F-4023-9460-97E2C6505B68}" destId="{787962EC-0261-42D9-A313-2FC3103874AA}" srcOrd="0" destOrd="0" presId="urn:microsoft.com/office/officeart/2005/8/layout/bProcess3"/>
    <dgm:cxn modelId="{6E9567EC-1447-42D9-BFC1-324068D1BD1C}" type="presParOf" srcId="{6CBF3A99-BEBC-4FBC-974E-BCE0AB322AAD}" destId="{D483C281-0D38-41DD-AA63-EC5807CD2AE6}" srcOrd="4" destOrd="0" presId="urn:microsoft.com/office/officeart/2005/8/layout/bProcess3"/>
    <dgm:cxn modelId="{88D27344-B585-400D-B85B-A1ACE979C040}" type="presParOf" srcId="{6CBF3A99-BEBC-4FBC-974E-BCE0AB322AAD}" destId="{7B17B905-9998-4B32-B54B-9E69E797C266}" srcOrd="5" destOrd="0" presId="urn:microsoft.com/office/officeart/2005/8/layout/bProcess3"/>
    <dgm:cxn modelId="{00FE728D-BBC1-4879-8B4B-C80AC2255D28}" type="presParOf" srcId="{7B17B905-9998-4B32-B54B-9E69E797C266}" destId="{9828007E-110C-4734-9EF3-96C7BF2F746E}" srcOrd="0" destOrd="0" presId="urn:microsoft.com/office/officeart/2005/8/layout/bProcess3"/>
    <dgm:cxn modelId="{590A7675-BD78-45AA-8451-5ACE3A3B723A}" type="presParOf" srcId="{6CBF3A99-BEBC-4FBC-974E-BCE0AB322AAD}" destId="{BCBB988F-390F-4000-9AD5-630B9D660E01}" srcOrd="6" destOrd="0" presId="urn:microsoft.com/office/officeart/2005/8/layout/bProcess3"/>
    <dgm:cxn modelId="{B3B60B7F-5F4B-4591-95DB-7B6BE26A7340}" type="presParOf" srcId="{6CBF3A99-BEBC-4FBC-974E-BCE0AB322AAD}" destId="{0DBD5415-9624-40EB-9803-8A9AF9C11F2E}" srcOrd="7" destOrd="0" presId="urn:microsoft.com/office/officeart/2005/8/layout/bProcess3"/>
    <dgm:cxn modelId="{C399FD62-D640-43F8-8098-FFF0FFA4A7FA}" type="presParOf" srcId="{0DBD5415-9624-40EB-9803-8A9AF9C11F2E}" destId="{9D0E4878-3B07-49E8-84C3-C93F3AC87A62}" srcOrd="0" destOrd="0" presId="urn:microsoft.com/office/officeart/2005/8/layout/bProcess3"/>
    <dgm:cxn modelId="{6D011A7F-A538-4B6C-900D-D87ADF997F4A}" type="presParOf" srcId="{6CBF3A99-BEBC-4FBC-974E-BCE0AB322AAD}" destId="{B99A843F-2121-42E9-996D-5A7E62A82D9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84A0AB-07C7-4A18-962C-DBFEF7B4BD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583A9C-6898-4990-AEFE-7E4E306DD848}">
      <dgm:prSet phldrT="[Texto]"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Optimización Lógica</a:t>
          </a:r>
          <a:endParaRPr lang="es-AR"/>
        </a:p>
      </dgm:t>
    </dgm:pt>
    <dgm:pt modelId="{48DD878C-054E-4F34-BD15-CB2C1513C2E5}" type="parTrans" cxnId="{5A587850-674A-4B53-A80B-2782EDA1CC31}">
      <dgm:prSet/>
      <dgm:spPr/>
      <dgm:t>
        <a:bodyPr/>
        <a:lstStyle/>
        <a:p>
          <a:endParaRPr lang="es-AR"/>
        </a:p>
      </dgm:t>
    </dgm:pt>
    <dgm:pt modelId="{C7240E03-FA80-4925-B1E8-9E31C4D97948}" type="sibTrans" cxnId="{5A587850-674A-4B53-A80B-2782EDA1CC31}">
      <dgm:prSet/>
      <dgm:spPr/>
      <dgm:t>
        <a:bodyPr/>
        <a:lstStyle/>
        <a:p>
          <a:endParaRPr lang="es-AR"/>
        </a:p>
      </dgm:t>
    </dgm:pt>
    <dgm:pt modelId="{50D5DFE4-8D79-4A2F-8E2D-4CC0955CE4B4}">
      <dgm:prSet/>
      <dgm:spPr/>
      <dgm:t>
        <a:bodyPr/>
        <a:lstStyle/>
        <a:p>
          <a:r>
            <a:rPr lang="en-US" altLang="es-AR" dirty="0" err="1" smtClean="0">
              <a:sym typeface="Symbol" panose="05050102010706020507" pitchFamily="18" charset="2"/>
            </a:rPr>
            <a:t>Expresiones</a:t>
          </a:r>
          <a:r>
            <a:rPr lang="en-US" altLang="es-AR" dirty="0" smtClean="0">
              <a:sym typeface="Symbol" panose="05050102010706020507" pitchFamily="18" charset="2"/>
            </a:rPr>
            <a:t> </a:t>
          </a:r>
          <a:r>
            <a:rPr lang="en-US" altLang="es-AR" dirty="0" err="1" smtClean="0">
              <a:sym typeface="Symbol" panose="05050102010706020507" pitchFamily="18" charset="2"/>
            </a:rPr>
            <a:t>equivalentes</a:t>
          </a:r>
          <a:r>
            <a:rPr lang="en-US" altLang="es-AR" dirty="0" smtClean="0">
              <a:sym typeface="Symbol" panose="05050102010706020507" pitchFamily="18" charset="2"/>
            </a:rPr>
            <a:t>  </a:t>
          </a:r>
          <a:r>
            <a:rPr lang="en-US" altLang="es-AR" dirty="0" smtClean="0">
              <a:sym typeface="Wingdings" panose="05000000000000000000" pitchFamily="2" charset="2"/>
            </a:rPr>
            <a:t> </a:t>
          </a:r>
          <a:r>
            <a:rPr lang="en-US" altLang="es-AR" dirty="0" smtClean="0">
              <a:sym typeface="Symbol" panose="05050102010706020507" pitchFamily="18" charset="2"/>
            </a:rPr>
            <a:t>Algebra </a:t>
          </a:r>
          <a:r>
            <a:rPr lang="en-US" altLang="es-AR" dirty="0" err="1" smtClean="0">
              <a:sym typeface="Symbol" panose="05050102010706020507" pitchFamily="18" charset="2"/>
            </a:rPr>
            <a:t>relacional</a:t>
          </a:r>
          <a:endParaRPr lang="en-US" altLang="es-AR" dirty="0" smtClean="0">
            <a:sym typeface="Symbol" panose="05050102010706020507" pitchFamily="18" charset="2"/>
          </a:endParaRPr>
        </a:p>
      </dgm:t>
    </dgm:pt>
    <dgm:pt modelId="{33269237-9B3F-4AF1-A0FC-4EBB3EE94D25}" type="parTrans" cxnId="{6059FD4C-C30B-4478-839C-7B5EDDB9CE01}">
      <dgm:prSet/>
      <dgm:spPr/>
      <dgm:t>
        <a:bodyPr/>
        <a:lstStyle/>
        <a:p>
          <a:endParaRPr lang="es-AR"/>
        </a:p>
      </dgm:t>
    </dgm:pt>
    <dgm:pt modelId="{D3B1ACDD-5B11-411A-AF9F-55ED4F9E1C31}" type="sibTrans" cxnId="{6059FD4C-C30B-4478-839C-7B5EDDB9CE01}">
      <dgm:prSet/>
      <dgm:spPr/>
      <dgm:t>
        <a:bodyPr/>
        <a:lstStyle/>
        <a:p>
          <a:endParaRPr lang="es-AR"/>
        </a:p>
      </dgm:t>
    </dgm:pt>
    <dgm:pt modelId="{C27F675C-A974-4CD8-B677-CBFF4CD2485C}">
      <dgm:prSet/>
      <dgm:spPr/>
      <dgm:t>
        <a:bodyPr/>
        <a:lstStyle/>
        <a:p>
          <a:endParaRPr lang="en-US" altLang="es-AR" dirty="0" smtClean="0">
            <a:sym typeface="Symbol" panose="05050102010706020507" pitchFamily="18" charset="2"/>
          </a:endParaRPr>
        </a:p>
      </dgm:t>
    </dgm:pt>
    <dgm:pt modelId="{F7A860A5-89ED-446E-9B7B-C336A50158FC}" type="parTrans" cxnId="{702B8B62-9C8F-42B8-A103-97A4C96CB154}">
      <dgm:prSet/>
      <dgm:spPr/>
      <dgm:t>
        <a:bodyPr/>
        <a:lstStyle/>
        <a:p>
          <a:endParaRPr lang="es-AR"/>
        </a:p>
      </dgm:t>
    </dgm:pt>
    <dgm:pt modelId="{05835394-3147-4F07-BAF3-8623E3F506CE}" type="sibTrans" cxnId="{702B8B62-9C8F-42B8-A103-97A4C96CB154}">
      <dgm:prSet/>
      <dgm:spPr/>
      <dgm:t>
        <a:bodyPr/>
        <a:lstStyle/>
        <a:p>
          <a:endParaRPr lang="es-AR"/>
        </a:p>
      </dgm:t>
    </dgm:pt>
    <dgm:pt modelId="{DAB6AECD-791F-4714-85C9-8D3B83288613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existe una secuencia de resoluci</a:t>
          </a:r>
          <a:r>
            <a:rPr lang="es-AR" altLang="es-AR" smtClean="0">
              <a:sym typeface="Symbol" panose="05050102010706020507" pitchFamily="18" charset="2"/>
            </a:rPr>
            <a:t>ón  </a:t>
          </a:r>
          <a:r>
            <a:rPr lang="en-US" altLang="es-AR" smtClean="0">
              <a:sym typeface="Wingdings" panose="05000000000000000000" pitchFamily="2" charset="2"/>
            </a:rPr>
            <a:t>  </a:t>
          </a:r>
          <a:endParaRPr lang="en-US" altLang="es-AR" dirty="0" smtClean="0">
            <a:sym typeface="Wingdings" panose="05000000000000000000" pitchFamily="2" charset="2"/>
          </a:endParaRPr>
        </a:p>
      </dgm:t>
    </dgm:pt>
    <dgm:pt modelId="{9D6D2B63-5F59-4D4D-8352-2EDEAB38E174}" type="parTrans" cxnId="{E9614514-5CF9-404D-A36D-EF9925DEB40C}">
      <dgm:prSet/>
      <dgm:spPr/>
      <dgm:t>
        <a:bodyPr/>
        <a:lstStyle/>
        <a:p>
          <a:endParaRPr lang="es-AR"/>
        </a:p>
      </dgm:t>
    </dgm:pt>
    <dgm:pt modelId="{5E549AF4-D076-45CB-B76E-655AD8FE4C02}" type="sibTrans" cxnId="{E9614514-5CF9-404D-A36D-EF9925DEB40C}">
      <dgm:prSet/>
      <dgm:spPr/>
      <dgm:t>
        <a:bodyPr/>
        <a:lstStyle/>
        <a:p>
          <a:endParaRPr lang="es-AR"/>
        </a:p>
      </dgm:t>
    </dgm:pt>
    <dgm:pt modelId="{8EF1C79F-C9F6-4693-9F0A-E76F22E01408}">
      <dgm:prSet/>
      <dgm:spPr/>
      <dgm:t>
        <a:bodyPr/>
        <a:lstStyle/>
        <a:p>
          <a:endParaRPr lang="en-US" altLang="es-AR" dirty="0" smtClean="0">
            <a:sym typeface="Wingdings" panose="05000000000000000000" pitchFamily="2" charset="2"/>
          </a:endParaRPr>
        </a:p>
      </dgm:t>
    </dgm:pt>
    <dgm:pt modelId="{B7482A40-92D0-4D3A-8E8A-BDFAB1BC2155}" type="parTrans" cxnId="{06F66719-77C7-4A3A-BE64-05E336409049}">
      <dgm:prSet/>
      <dgm:spPr/>
      <dgm:t>
        <a:bodyPr/>
        <a:lstStyle/>
        <a:p>
          <a:endParaRPr lang="es-AR"/>
        </a:p>
      </dgm:t>
    </dgm:pt>
    <dgm:pt modelId="{1D6AAF8F-68F8-47C6-9129-44E4CBBF3586}" type="sibTrans" cxnId="{06F66719-77C7-4A3A-BE64-05E336409049}">
      <dgm:prSet/>
      <dgm:spPr/>
      <dgm:t>
        <a:bodyPr/>
        <a:lstStyle/>
        <a:p>
          <a:endParaRPr lang="es-AR"/>
        </a:p>
      </dgm:t>
    </dgm:pt>
    <dgm:pt modelId="{64BE1163-4A0B-4639-89F9-49A0C40C3545}">
      <dgm:prSet/>
      <dgm:spPr/>
      <dgm:t>
        <a:bodyPr/>
        <a:lstStyle/>
        <a:p>
          <a:r>
            <a:rPr lang="en-US" altLang="es-AR" smtClean="0">
              <a:sym typeface="Wingdings" panose="05000000000000000000" pitchFamily="2" charset="2"/>
            </a:rPr>
            <a:t>se puede encontrar una expresi</a:t>
          </a:r>
          <a:r>
            <a:rPr lang="es-AR" altLang="es-AR" smtClean="0">
              <a:sym typeface="Wingdings" panose="05000000000000000000" pitchFamily="2" charset="2"/>
            </a:rPr>
            <a:t>ón más eficiente que otra.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26742324-D095-47C3-9F6B-D58970DE3996}" type="parTrans" cxnId="{7756E410-3BA5-4230-ACD6-1D09DB4752BB}">
      <dgm:prSet/>
      <dgm:spPr/>
      <dgm:t>
        <a:bodyPr/>
        <a:lstStyle/>
        <a:p>
          <a:endParaRPr lang="es-AR"/>
        </a:p>
      </dgm:t>
    </dgm:pt>
    <dgm:pt modelId="{FD0DB552-2A55-4B66-A75F-BAAE55FAE004}" type="sibTrans" cxnId="{7756E410-3BA5-4230-ACD6-1D09DB4752BB}">
      <dgm:prSet/>
      <dgm:spPr/>
      <dgm:t>
        <a:bodyPr/>
        <a:lstStyle/>
        <a:p>
          <a:endParaRPr lang="es-AR"/>
        </a:p>
      </dgm:t>
    </dgm:pt>
    <dgm:pt modelId="{05318A1E-D917-4356-B21C-BF63088F89AB}" type="pres">
      <dgm:prSet presAssocID="{0784A0AB-07C7-4A18-962C-DBFEF7B4BD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8D64836-9D93-46A7-9BDF-AC095746F30D}" type="pres">
      <dgm:prSet presAssocID="{9E583A9C-6898-4990-AEFE-7E4E306DD848}" presName="parentLin" presStyleCnt="0"/>
      <dgm:spPr/>
    </dgm:pt>
    <dgm:pt modelId="{38BB62E4-E607-4EC4-82F3-266A9D9A9AD6}" type="pres">
      <dgm:prSet presAssocID="{9E583A9C-6898-4990-AEFE-7E4E306DD848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8B572ECC-D58F-40F9-8F9A-94259DD32642}" type="pres">
      <dgm:prSet presAssocID="{9E583A9C-6898-4990-AEFE-7E4E306DD8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5089881-C9AB-416E-86CD-338E1206747E}" type="pres">
      <dgm:prSet presAssocID="{9E583A9C-6898-4990-AEFE-7E4E306DD848}" presName="negativeSpace" presStyleCnt="0"/>
      <dgm:spPr/>
    </dgm:pt>
    <dgm:pt modelId="{B5E97750-B3ED-4D90-8F2F-9FEC5BB5A175}" type="pres">
      <dgm:prSet presAssocID="{9E583A9C-6898-4990-AEFE-7E4E306DD84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94F21FD-5594-4636-9B0B-05E0AE7445FE}" type="presOf" srcId="{8EF1C79F-C9F6-4693-9F0A-E76F22E01408}" destId="{B5E97750-B3ED-4D90-8F2F-9FEC5BB5A175}" srcOrd="0" destOrd="3" presId="urn:microsoft.com/office/officeart/2005/8/layout/list1"/>
    <dgm:cxn modelId="{5A587850-674A-4B53-A80B-2782EDA1CC31}" srcId="{0784A0AB-07C7-4A18-962C-DBFEF7B4BDC2}" destId="{9E583A9C-6898-4990-AEFE-7E4E306DD848}" srcOrd="0" destOrd="0" parTransId="{48DD878C-054E-4F34-BD15-CB2C1513C2E5}" sibTransId="{C7240E03-FA80-4925-B1E8-9E31C4D97948}"/>
    <dgm:cxn modelId="{45777B81-FA58-412D-B484-ED0C2330039A}" type="presOf" srcId="{C27F675C-A974-4CD8-B677-CBFF4CD2485C}" destId="{B5E97750-B3ED-4D90-8F2F-9FEC5BB5A175}" srcOrd="0" destOrd="1" presId="urn:microsoft.com/office/officeart/2005/8/layout/list1"/>
    <dgm:cxn modelId="{8E301E5B-B5F9-47E9-8680-FB7F48F955D3}" type="presOf" srcId="{9E583A9C-6898-4990-AEFE-7E4E306DD848}" destId="{38BB62E4-E607-4EC4-82F3-266A9D9A9AD6}" srcOrd="0" destOrd="0" presId="urn:microsoft.com/office/officeart/2005/8/layout/list1"/>
    <dgm:cxn modelId="{E9614514-5CF9-404D-A36D-EF9925DEB40C}" srcId="{50D5DFE4-8D79-4A2F-8E2D-4CC0955CE4B4}" destId="{DAB6AECD-791F-4714-85C9-8D3B83288613}" srcOrd="1" destOrd="0" parTransId="{9D6D2B63-5F59-4D4D-8352-2EDEAB38E174}" sibTransId="{5E549AF4-D076-45CB-B76E-655AD8FE4C02}"/>
    <dgm:cxn modelId="{5AE5F088-998C-4DB9-BE47-3239528E14AD}" type="presOf" srcId="{DAB6AECD-791F-4714-85C9-8D3B83288613}" destId="{B5E97750-B3ED-4D90-8F2F-9FEC5BB5A175}" srcOrd="0" destOrd="2" presId="urn:microsoft.com/office/officeart/2005/8/layout/list1"/>
    <dgm:cxn modelId="{84CA1414-710C-4C80-A18D-C23BF0423F84}" type="presOf" srcId="{0784A0AB-07C7-4A18-962C-DBFEF7B4BDC2}" destId="{05318A1E-D917-4356-B21C-BF63088F89AB}" srcOrd="0" destOrd="0" presId="urn:microsoft.com/office/officeart/2005/8/layout/list1"/>
    <dgm:cxn modelId="{9E52936E-3FC2-4570-A39E-DDA5EEE8AB5D}" type="presOf" srcId="{64BE1163-4A0B-4639-89F9-49A0C40C3545}" destId="{B5E97750-B3ED-4D90-8F2F-9FEC5BB5A175}" srcOrd="0" destOrd="4" presId="urn:microsoft.com/office/officeart/2005/8/layout/list1"/>
    <dgm:cxn modelId="{BAB4DCFF-2EBB-406E-80DF-24ABD74883C8}" type="presOf" srcId="{50D5DFE4-8D79-4A2F-8E2D-4CC0955CE4B4}" destId="{B5E97750-B3ED-4D90-8F2F-9FEC5BB5A175}" srcOrd="0" destOrd="0" presId="urn:microsoft.com/office/officeart/2005/8/layout/list1"/>
    <dgm:cxn modelId="{702B8B62-9C8F-42B8-A103-97A4C96CB154}" srcId="{50D5DFE4-8D79-4A2F-8E2D-4CC0955CE4B4}" destId="{C27F675C-A974-4CD8-B677-CBFF4CD2485C}" srcOrd="0" destOrd="0" parTransId="{F7A860A5-89ED-446E-9B7B-C336A50158FC}" sibTransId="{05835394-3147-4F07-BAF3-8623E3F506CE}"/>
    <dgm:cxn modelId="{4DCEA647-9E89-47FB-A4A0-7BBACA42FCD5}" type="presOf" srcId="{9E583A9C-6898-4990-AEFE-7E4E306DD848}" destId="{8B572ECC-D58F-40F9-8F9A-94259DD32642}" srcOrd="1" destOrd="0" presId="urn:microsoft.com/office/officeart/2005/8/layout/list1"/>
    <dgm:cxn modelId="{7756E410-3BA5-4230-ACD6-1D09DB4752BB}" srcId="{50D5DFE4-8D79-4A2F-8E2D-4CC0955CE4B4}" destId="{64BE1163-4A0B-4639-89F9-49A0C40C3545}" srcOrd="3" destOrd="0" parTransId="{26742324-D095-47C3-9F6B-D58970DE3996}" sibTransId="{FD0DB552-2A55-4B66-A75F-BAAE55FAE004}"/>
    <dgm:cxn modelId="{6059FD4C-C30B-4478-839C-7B5EDDB9CE01}" srcId="{9E583A9C-6898-4990-AEFE-7E4E306DD848}" destId="{50D5DFE4-8D79-4A2F-8E2D-4CC0955CE4B4}" srcOrd="0" destOrd="0" parTransId="{33269237-9B3F-4AF1-A0FC-4EBB3EE94D25}" sibTransId="{D3B1ACDD-5B11-411A-AF9F-55ED4F9E1C31}"/>
    <dgm:cxn modelId="{06F66719-77C7-4A3A-BE64-05E336409049}" srcId="{50D5DFE4-8D79-4A2F-8E2D-4CC0955CE4B4}" destId="{8EF1C79F-C9F6-4693-9F0A-E76F22E01408}" srcOrd="2" destOrd="0" parTransId="{B7482A40-92D0-4D3A-8E8A-BDFAB1BC2155}" sibTransId="{1D6AAF8F-68F8-47C6-9129-44E4CBBF3586}"/>
    <dgm:cxn modelId="{607E842F-1A58-4202-A75C-E38D8E8D297A}" type="presParOf" srcId="{05318A1E-D917-4356-B21C-BF63088F89AB}" destId="{A8D64836-9D93-46A7-9BDF-AC095746F30D}" srcOrd="0" destOrd="0" presId="urn:microsoft.com/office/officeart/2005/8/layout/list1"/>
    <dgm:cxn modelId="{B43538AE-6C52-4042-8ABF-BA125C6B25F0}" type="presParOf" srcId="{A8D64836-9D93-46A7-9BDF-AC095746F30D}" destId="{38BB62E4-E607-4EC4-82F3-266A9D9A9AD6}" srcOrd="0" destOrd="0" presId="urn:microsoft.com/office/officeart/2005/8/layout/list1"/>
    <dgm:cxn modelId="{14E7592E-77E3-4B29-ABA2-F078D53364B7}" type="presParOf" srcId="{A8D64836-9D93-46A7-9BDF-AC095746F30D}" destId="{8B572ECC-D58F-40F9-8F9A-94259DD32642}" srcOrd="1" destOrd="0" presId="urn:microsoft.com/office/officeart/2005/8/layout/list1"/>
    <dgm:cxn modelId="{AE0EE6CE-FDA0-4F6D-A26F-855B3B9F9415}" type="presParOf" srcId="{05318A1E-D917-4356-B21C-BF63088F89AB}" destId="{15089881-C9AB-416E-86CD-338E1206747E}" srcOrd="1" destOrd="0" presId="urn:microsoft.com/office/officeart/2005/8/layout/list1"/>
    <dgm:cxn modelId="{EA97E417-3AC3-4769-A8CB-28C080C5E5CD}" type="presParOf" srcId="{05318A1E-D917-4356-B21C-BF63088F89AB}" destId="{B5E97750-B3ED-4D90-8F2F-9FEC5BB5A1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75B4-A8BB-48A6-AFAF-077F47543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25DC5-C590-4E4A-BDE4-723DA9DAF7D0}">
      <dgm:prSet phldrT="[Texto]"/>
      <dgm:spPr/>
      <dgm:t>
        <a:bodyPr/>
        <a:lstStyle/>
        <a:p>
          <a:r>
            <a:rPr lang="es-AR" dirty="0" smtClean="0"/>
            <a:t>Selección:  Personas del género masculino que sean solteros</a:t>
          </a:r>
          <a:endParaRPr lang="es-AR" dirty="0"/>
        </a:p>
      </dgm:t>
    </dgm:pt>
    <dgm:pt modelId="{3338D047-9AF5-4E95-B7CB-19334016833F}" type="parTrans" cxnId="{0DD725E1-B6CC-4CE4-A5CF-A4B6215AFB02}">
      <dgm:prSet/>
      <dgm:spPr/>
      <dgm:t>
        <a:bodyPr/>
        <a:lstStyle/>
        <a:p>
          <a:endParaRPr lang="es-AR"/>
        </a:p>
      </dgm:t>
    </dgm:pt>
    <dgm:pt modelId="{3C43A0D2-FC92-4AE2-ACFB-FF6729557941}" type="sibTrans" cxnId="{0DD725E1-B6CC-4CE4-A5CF-A4B6215AFB02}">
      <dgm:prSet/>
      <dgm:spPr/>
      <dgm:t>
        <a:bodyPr/>
        <a:lstStyle/>
        <a:p>
          <a:endParaRPr lang="es-AR"/>
        </a:p>
      </dgm:t>
    </dgm:pt>
    <dgm:pt modelId="{A5CAAF9B-E8A1-4878-93F7-16042B78F813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 </a:t>
          </a:r>
          <a:r>
            <a:rPr lang="es-AR" baseline="-25000" dirty="0" smtClean="0">
              <a:sym typeface="Symbol" pitchFamily="18" charset="2"/>
            </a:rPr>
            <a:t>Genero=‘M’ </a:t>
          </a:r>
          <a:r>
            <a:rPr lang="en-US" baseline="-25000" dirty="0" smtClean="0">
              <a:sym typeface="Symbol" pitchFamily="18" charset="2"/>
            </a:rPr>
            <a:t>^ </a:t>
          </a:r>
          <a:r>
            <a:rPr lang="en-US" baseline="-25000" dirty="0" err="1" smtClean="0">
              <a:sym typeface="Symbol" pitchFamily="18" charset="2"/>
            </a:rPr>
            <a:t>ECivil</a:t>
          </a:r>
          <a:r>
            <a:rPr lang="en-US" baseline="-25000" dirty="0" smtClean="0">
              <a:sym typeface="Symbol" pitchFamily="18" charset="2"/>
            </a:rPr>
            <a:t>=‘</a:t>
          </a:r>
          <a:r>
            <a:rPr lang="en-US" baseline="-25000" dirty="0" err="1" smtClean="0">
              <a:sym typeface="Symbol" pitchFamily="18" charset="2"/>
            </a:rPr>
            <a:t>Soltero</a:t>
          </a:r>
          <a:r>
            <a:rPr lang="en-US" baseline="-25000" dirty="0" smtClean="0">
              <a:sym typeface="Symbol" pitchFamily="18" charset="2"/>
            </a:rPr>
            <a:t>’ </a:t>
          </a:r>
          <a:r>
            <a:rPr lang="en-US" dirty="0" smtClean="0">
              <a:sym typeface="Symbol" pitchFamily="18" charset="2"/>
            </a:rPr>
            <a:t>(Persona)  </a:t>
          </a:r>
          <a:r>
            <a:rPr lang="en-US" dirty="0" smtClean="0">
              <a:sym typeface="Wingdings" pitchFamily="2" charset="2"/>
            </a:rPr>
            <a:t></a:t>
          </a:r>
          <a:endParaRPr lang="en-US" dirty="0">
            <a:sym typeface="Wingdings" pitchFamily="2" charset="2"/>
          </a:endParaRPr>
        </a:p>
      </dgm:t>
    </dgm:pt>
    <dgm:pt modelId="{550B6985-1840-4725-A9C1-F99AE19150D5}" type="parTrans" cxnId="{5136CC9E-5951-40B0-BBEF-DC42D3A50ED0}">
      <dgm:prSet/>
      <dgm:spPr/>
      <dgm:t>
        <a:bodyPr/>
        <a:lstStyle/>
        <a:p>
          <a:endParaRPr lang="es-AR"/>
        </a:p>
      </dgm:t>
    </dgm:pt>
    <dgm:pt modelId="{4B6B14BA-E172-42A3-BF74-B9024FA08C85}" type="sibTrans" cxnId="{5136CC9E-5951-40B0-BBEF-DC42D3A50ED0}">
      <dgm:prSet/>
      <dgm:spPr/>
      <dgm:t>
        <a:bodyPr/>
        <a:lstStyle/>
        <a:p>
          <a:endParaRPr lang="es-AR"/>
        </a:p>
      </dgm:t>
    </dgm:pt>
    <dgm:pt modelId="{046B3CE2-F945-40CD-B487-A20D84C5CDCB}">
      <dgm:prSet/>
      <dgm:spPr/>
      <dgm:t>
        <a:bodyPr/>
        <a:lstStyle/>
        <a:p>
          <a:r>
            <a:rPr lang="en-US" smtClean="0">
              <a:sym typeface="Wingdings" pitchFamily="2" charset="2"/>
            </a:rPr>
            <a:t>Se aplican 2 condiciones a 7 tuplas</a:t>
          </a:r>
          <a:r>
            <a:rPr lang="en-US" smtClean="0">
              <a:sym typeface="Symbol" pitchFamily="18" charset="2"/>
            </a:rPr>
            <a:t> </a:t>
          </a:r>
          <a:endParaRPr lang="en-US" dirty="0">
            <a:sym typeface="Symbol" pitchFamily="18" charset="2"/>
          </a:endParaRPr>
        </a:p>
      </dgm:t>
    </dgm:pt>
    <dgm:pt modelId="{B89A9070-D98B-49F0-A15D-550CAFF19272}" type="parTrans" cxnId="{51283F8E-4682-4F51-AF7B-B75985418C06}">
      <dgm:prSet/>
      <dgm:spPr/>
      <dgm:t>
        <a:bodyPr/>
        <a:lstStyle/>
        <a:p>
          <a:endParaRPr lang="es-AR"/>
        </a:p>
      </dgm:t>
    </dgm:pt>
    <dgm:pt modelId="{892362FC-7E02-414A-8A12-592895BB89CE}" type="sibTrans" cxnId="{51283F8E-4682-4F51-AF7B-B75985418C06}">
      <dgm:prSet/>
      <dgm:spPr/>
      <dgm:t>
        <a:bodyPr/>
        <a:lstStyle/>
        <a:p>
          <a:endParaRPr lang="es-AR"/>
        </a:p>
      </dgm:t>
    </dgm:pt>
    <dgm:pt modelId="{9D15081E-8C19-4236-9BD0-58E4F37CB703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</a:t>
          </a:r>
          <a:r>
            <a:rPr lang="en-US" baseline="-25000" dirty="0" err="1" smtClean="0">
              <a:sym typeface="Symbol" pitchFamily="18" charset="2"/>
            </a:rPr>
            <a:t>Genero</a:t>
          </a:r>
          <a:r>
            <a:rPr lang="en-US" baseline="-25000" dirty="0" smtClean="0">
              <a:sym typeface="Symbol" pitchFamily="18" charset="2"/>
            </a:rPr>
            <a:t>=‘M’(</a:t>
          </a:r>
          <a:r>
            <a:rPr lang="es-AR" dirty="0" smtClean="0">
              <a:sym typeface="Symbol" pitchFamily="18" charset="2"/>
            </a:rPr>
            <a:t></a:t>
          </a:r>
          <a:r>
            <a:rPr lang="en-US" baseline="-25000" dirty="0" smtClean="0">
              <a:sym typeface="Symbol" pitchFamily="18" charset="2"/>
            </a:rPr>
            <a:t> </a:t>
          </a:r>
          <a:r>
            <a:rPr lang="en-US" baseline="-25000" dirty="0" err="1" smtClean="0">
              <a:sym typeface="Symbol" pitchFamily="18" charset="2"/>
            </a:rPr>
            <a:t>ECivil</a:t>
          </a:r>
          <a:r>
            <a:rPr lang="en-US" baseline="-25000" dirty="0" smtClean="0">
              <a:sym typeface="Symbol" pitchFamily="18" charset="2"/>
            </a:rPr>
            <a:t>=‘</a:t>
          </a:r>
          <a:r>
            <a:rPr lang="en-US" baseline="-25000" dirty="0" err="1" smtClean="0">
              <a:sym typeface="Symbol" pitchFamily="18" charset="2"/>
            </a:rPr>
            <a:t>Soltero</a:t>
          </a:r>
          <a:r>
            <a:rPr lang="en-US" baseline="-25000" dirty="0" smtClean="0">
              <a:sym typeface="Symbol" pitchFamily="18" charset="2"/>
            </a:rPr>
            <a:t>’ </a:t>
          </a:r>
          <a:r>
            <a:rPr lang="en-US" dirty="0" smtClean="0">
              <a:sym typeface="Symbol" pitchFamily="18" charset="2"/>
            </a:rPr>
            <a:t>(Persona)) </a:t>
          </a:r>
          <a:r>
            <a:rPr lang="en-US" dirty="0" smtClean="0">
              <a:sym typeface="Wingdings" pitchFamily="2" charset="2"/>
            </a:rPr>
            <a:t> </a:t>
          </a:r>
          <a:endParaRPr lang="en-US" dirty="0">
            <a:sym typeface="Wingdings" pitchFamily="2" charset="2"/>
          </a:endParaRPr>
        </a:p>
      </dgm:t>
    </dgm:pt>
    <dgm:pt modelId="{D041EA5A-FBF4-4D62-B5E0-B53490E08C5D}" type="parTrans" cxnId="{B5A4C553-7C12-40D6-97B6-336916C62A32}">
      <dgm:prSet/>
      <dgm:spPr/>
      <dgm:t>
        <a:bodyPr/>
        <a:lstStyle/>
        <a:p>
          <a:endParaRPr lang="es-AR"/>
        </a:p>
      </dgm:t>
    </dgm:pt>
    <dgm:pt modelId="{FB1B243C-CE36-42DD-8DC1-D3E35018ACC5}" type="sibTrans" cxnId="{B5A4C553-7C12-40D6-97B6-336916C62A32}">
      <dgm:prSet/>
      <dgm:spPr/>
      <dgm:t>
        <a:bodyPr/>
        <a:lstStyle/>
        <a:p>
          <a:endParaRPr lang="es-AR"/>
        </a:p>
      </dgm:t>
    </dgm:pt>
    <dgm:pt modelId="{7022F6AC-2B75-4E5B-BD79-33531CB0D76C}">
      <dgm:prSet/>
      <dgm:spPr/>
      <dgm:t>
        <a:bodyPr/>
        <a:lstStyle/>
        <a:p>
          <a:r>
            <a:rPr lang="en-US" dirty="0" smtClean="0">
              <a:sym typeface="Wingdings" pitchFamily="2" charset="2"/>
            </a:rPr>
            <a:t>Se </a:t>
          </a:r>
          <a:r>
            <a:rPr lang="en-US" dirty="0" err="1" smtClean="0">
              <a:sym typeface="Wingdings" pitchFamily="2" charset="2"/>
            </a:rPr>
            <a:t>aplica</a:t>
          </a:r>
          <a:r>
            <a:rPr lang="en-US" dirty="0" smtClean="0">
              <a:sym typeface="Wingdings" pitchFamily="2" charset="2"/>
            </a:rPr>
            <a:t> 1 </a:t>
          </a:r>
          <a:r>
            <a:rPr lang="en-US" dirty="0" err="1" smtClean="0">
              <a:sym typeface="Wingdings" pitchFamily="2" charset="2"/>
            </a:rPr>
            <a:t>condición</a:t>
          </a:r>
          <a:r>
            <a:rPr lang="en-US" dirty="0" smtClean="0">
              <a:sym typeface="Wingdings" pitchFamily="2" charset="2"/>
            </a:rPr>
            <a:t> a 7 </a:t>
          </a:r>
          <a:r>
            <a:rPr lang="en-US" dirty="0" err="1" smtClean="0">
              <a:sym typeface="Wingdings" pitchFamily="2" charset="2"/>
            </a:rPr>
            <a:t>tuplas</a:t>
          </a:r>
          <a:r>
            <a:rPr lang="en-US" dirty="0" smtClean="0">
              <a:sym typeface="Wingdings" pitchFamily="2" charset="2"/>
            </a:rPr>
            <a:t> y 1 </a:t>
          </a:r>
          <a:r>
            <a:rPr lang="en-US" dirty="0" err="1" smtClean="0">
              <a:sym typeface="Wingdings" pitchFamily="2" charset="2"/>
            </a:rPr>
            <a:t>condición</a:t>
          </a:r>
          <a:r>
            <a:rPr lang="en-US" dirty="0" smtClean="0">
              <a:sym typeface="Wingdings" pitchFamily="2" charset="2"/>
            </a:rPr>
            <a:t> a 1 </a:t>
          </a:r>
          <a:r>
            <a:rPr lang="en-US" dirty="0" err="1" smtClean="0">
              <a:sym typeface="Wingdings" pitchFamily="2" charset="2"/>
            </a:rPr>
            <a:t>tupla</a:t>
          </a:r>
          <a:endParaRPr lang="en-US" dirty="0">
            <a:sym typeface="Wingdings" pitchFamily="2" charset="2"/>
          </a:endParaRPr>
        </a:p>
      </dgm:t>
    </dgm:pt>
    <dgm:pt modelId="{5812E30A-8FB1-4D11-AED4-FCA96E414A16}" type="parTrans" cxnId="{9B9A2F39-4F06-4BD1-A8C9-8E8D74706857}">
      <dgm:prSet/>
      <dgm:spPr/>
      <dgm:t>
        <a:bodyPr/>
        <a:lstStyle/>
        <a:p>
          <a:endParaRPr lang="es-AR"/>
        </a:p>
      </dgm:t>
    </dgm:pt>
    <dgm:pt modelId="{751DC44A-2971-4BA3-90B2-9DE16CA767B4}" type="sibTrans" cxnId="{9B9A2F39-4F06-4BD1-A8C9-8E8D74706857}">
      <dgm:prSet/>
      <dgm:spPr/>
      <dgm:t>
        <a:bodyPr/>
        <a:lstStyle/>
        <a:p>
          <a:endParaRPr lang="es-AR"/>
        </a:p>
      </dgm:t>
    </dgm:pt>
    <dgm:pt modelId="{848252F4-41B5-4769-839D-966627C1BBC4}">
      <dgm:prSet/>
      <dgm:spPr/>
      <dgm:t>
        <a:bodyPr/>
        <a:lstStyle/>
        <a:p>
          <a:r>
            <a:rPr lang="en-US" dirty="0" err="1" smtClean="0">
              <a:sym typeface="Wingdings" pitchFamily="2" charset="2"/>
            </a:rPr>
            <a:t>Conclusión</a:t>
          </a:r>
          <a:r>
            <a:rPr lang="en-US" dirty="0" smtClean="0">
              <a:sym typeface="Wingdings" pitchFamily="2" charset="2"/>
            </a:rPr>
            <a:t>:  el </a:t>
          </a:r>
          <a:r>
            <a:rPr lang="en-US" dirty="0" err="1" smtClean="0">
              <a:sym typeface="Wingdings" pitchFamily="2" charset="2"/>
            </a:rPr>
            <a:t>caso</a:t>
          </a:r>
          <a:r>
            <a:rPr lang="en-US" dirty="0" smtClean="0">
              <a:sym typeface="Wingdings" pitchFamily="2" charset="2"/>
            </a:rPr>
            <a:t> 2 </a:t>
          </a:r>
          <a:r>
            <a:rPr lang="en-US" dirty="0" err="1" smtClean="0">
              <a:sym typeface="Wingdings" pitchFamily="2" charset="2"/>
            </a:rPr>
            <a:t>es</a:t>
          </a:r>
          <a:r>
            <a:rPr lang="en-US" dirty="0" smtClean="0">
              <a:sym typeface="Wingdings" pitchFamily="2" charset="2"/>
            </a:rPr>
            <a:t> </a:t>
          </a:r>
          <a:r>
            <a:rPr lang="en-US" dirty="0" err="1" smtClean="0">
              <a:sym typeface="Wingdings" pitchFamily="2" charset="2"/>
            </a:rPr>
            <a:t>mejor</a:t>
          </a:r>
          <a:r>
            <a:rPr lang="en-US" dirty="0" smtClean="0">
              <a:sym typeface="Wingdings" pitchFamily="2" charset="2"/>
            </a:rPr>
            <a:t>, </a:t>
          </a:r>
          <a:r>
            <a:rPr lang="en-US" dirty="0" err="1" smtClean="0">
              <a:sym typeface="Wingdings" pitchFamily="2" charset="2"/>
            </a:rPr>
            <a:t>por</a:t>
          </a:r>
          <a:r>
            <a:rPr lang="en-US" dirty="0" smtClean="0">
              <a:sym typeface="Wingdings" pitchFamily="2" charset="2"/>
            </a:rPr>
            <a:t> lo </a:t>
          </a:r>
          <a:r>
            <a:rPr lang="en-US" dirty="0" err="1" smtClean="0">
              <a:sym typeface="Wingdings" pitchFamily="2" charset="2"/>
            </a:rPr>
            <a:t>que</a:t>
          </a:r>
          <a:r>
            <a:rPr lang="en-US" dirty="0" smtClean="0">
              <a:sym typeface="Wingdings" pitchFamily="2" charset="2"/>
            </a:rPr>
            <a:t> </a:t>
          </a:r>
          <a:r>
            <a:rPr lang="en-US" dirty="0" err="1" smtClean="0">
              <a:sym typeface="Wingdings" pitchFamily="2" charset="2"/>
            </a:rPr>
            <a:t>conviene</a:t>
          </a:r>
          <a:r>
            <a:rPr lang="en-US" dirty="0" smtClean="0">
              <a:sym typeface="Wingdings" pitchFamily="2" charset="2"/>
            </a:rPr>
            <a:t> </a:t>
          </a:r>
          <a:r>
            <a:rPr lang="en-US" dirty="0" err="1" smtClean="0">
              <a:sym typeface="Wingdings" pitchFamily="2" charset="2"/>
            </a:rPr>
            <a:t>realizar</a:t>
          </a:r>
          <a:r>
            <a:rPr lang="en-US" dirty="0" smtClean="0">
              <a:sym typeface="Wingdings" pitchFamily="2" charset="2"/>
            </a:rPr>
            <a:t> la </a:t>
          </a:r>
          <a:r>
            <a:rPr lang="en-US" dirty="0" err="1" smtClean="0">
              <a:sym typeface="Wingdings" pitchFamily="2" charset="2"/>
            </a:rPr>
            <a:t>selección</a:t>
          </a:r>
          <a:r>
            <a:rPr lang="en-US" dirty="0" smtClean="0">
              <a:sym typeface="Wingdings" pitchFamily="2" charset="2"/>
            </a:rPr>
            <a:t> lo antes </a:t>
          </a:r>
          <a:r>
            <a:rPr lang="en-US" dirty="0" err="1" smtClean="0">
              <a:sym typeface="Wingdings" pitchFamily="2" charset="2"/>
            </a:rPr>
            <a:t>posible</a:t>
          </a:r>
          <a:endParaRPr lang="es-AR" dirty="0">
            <a:sym typeface="Symbol" pitchFamily="18" charset="2"/>
          </a:endParaRPr>
        </a:p>
      </dgm:t>
    </dgm:pt>
    <dgm:pt modelId="{7D6E59B9-1968-4646-8642-C9B7E65F629F}" type="parTrans" cxnId="{29013357-F268-4BC3-AC5C-88E245008627}">
      <dgm:prSet/>
      <dgm:spPr/>
      <dgm:t>
        <a:bodyPr/>
        <a:lstStyle/>
        <a:p>
          <a:endParaRPr lang="es-AR"/>
        </a:p>
      </dgm:t>
    </dgm:pt>
    <dgm:pt modelId="{0D340FA2-35C0-4A73-B3D6-D3F6602AB3F7}" type="sibTrans" cxnId="{29013357-F268-4BC3-AC5C-88E245008627}">
      <dgm:prSet/>
      <dgm:spPr/>
      <dgm:t>
        <a:bodyPr/>
        <a:lstStyle/>
        <a:p>
          <a:endParaRPr lang="es-AR"/>
        </a:p>
      </dgm:t>
    </dgm:pt>
    <dgm:pt modelId="{0651DD30-D241-4548-AF09-F10ADF8B4659}">
      <dgm:prSet/>
      <dgm:spPr/>
      <dgm:t>
        <a:bodyPr/>
        <a:lstStyle/>
        <a:p>
          <a:endParaRPr lang="es-AR" dirty="0">
            <a:sym typeface="Symbol" pitchFamily="18" charset="2"/>
          </a:endParaRPr>
        </a:p>
      </dgm:t>
    </dgm:pt>
    <dgm:pt modelId="{96E9F6D6-73F1-4579-B6A5-AC48D0552013}" type="parTrans" cxnId="{8A5E90E2-D8F7-46FD-A64E-6BF6893FD32D}">
      <dgm:prSet/>
      <dgm:spPr/>
      <dgm:t>
        <a:bodyPr/>
        <a:lstStyle/>
        <a:p>
          <a:endParaRPr lang="es-AR"/>
        </a:p>
      </dgm:t>
    </dgm:pt>
    <dgm:pt modelId="{EA344F57-FC2D-40E5-88A7-2C6B39AF887D}" type="sibTrans" cxnId="{8A5E90E2-D8F7-46FD-A64E-6BF6893FD32D}">
      <dgm:prSet/>
      <dgm:spPr/>
      <dgm:t>
        <a:bodyPr/>
        <a:lstStyle/>
        <a:p>
          <a:endParaRPr lang="es-AR"/>
        </a:p>
      </dgm:t>
    </dgm:pt>
    <dgm:pt modelId="{25F3F5EF-9BBD-4FCF-A13E-974F70855E6C}" type="pres">
      <dgm:prSet presAssocID="{C2B175B4-A8BB-48A6-AFAF-077F475433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200A184-19B4-44DB-B37C-A2012142FF5C}" type="pres">
      <dgm:prSet presAssocID="{BE525DC5-C590-4E4A-BDE4-723DA9DAF7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576208-37A0-4120-9068-7D14477481D3}" type="pres">
      <dgm:prSet presAssocID="{BE525DC5-C590-4E4A-BDE4-723DA9DAF7D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DD725E1-B6CC-4CE4-A5CF-A4B6215AFB02}" srcId="{C2B175B4-A8BB-48A6-AFAF-077F4754330F}" destId="{BE525DC5-C590-4E4A-BDE4-723DA9DAF7D0}" srcOrd="0" destOrd="0" parTransId="{3338D047-9AF5-4E95-B7CB-19334016833F}" sibTransId="{3C43A0D2-FC92-4AE2-ACFB-FF6729557941}"/>
    <dgm:cxn modelId="{51283F8E-4682-4F51-AF7B-B75985418C06}" srcId="{A5CAAF9B-E8A1-4878-93F7-16042B78F813}" destId="{046B3CE2-F945-40CD-B487-A20D84C5CDCB}" srcOrd="0" destOrd="0" parTransId="{B89A9070-D98B-49F0-A15D-550CAFF19272}" sibTransId="{892362FC-7E02-414A-8A12-592895BB89CE}"/>
    <dgm:cxn modelId="{8A5E90E2-D8F7-46FD-A64E-6BF6893FD32D}" srcId="{BE525DC5-C590-4E4A-BDE4-723DA9DAF7D0}" destId="{0651DD30-D241-4548-AF09-F10ADF8B4659}" srcOrd="2" destOrd="0" parTransId="{96E9F6D6-73F1-4579-B6A5-AC48D0552013}" sibTransId="{EA344F57-FC2D-40E5-88A7-2C6B39AF887D}"/>
    <dgm:cxn modelId="{915190B3-2206-493C-9780-66F1055E5345}" type="presOf" srcId="{9D15081E-8C19-4236-9BD0-58E4F37CB703}" destId="{C5576208-37A0-4120-9068-7D14477481D3}" srcOrd="0" destOrd="2" presId="urn:microsoft.com/office/officeart/2005/8/layout/vList2"/>
    <dgm:cxn modelId="{93CEBF65-6417-459B-BD24-93FB8CAF2847}" type="presOf" srcId="{7022F6AC-2B75-4E5B-BD79-33531CB0D76C}" destId="{C5576208-37A0-4120-9068-7D14477481D3}" srcOrd="0" destOrd="3" presId="urn:microsoft.com/office/officeart/2005/8/layout/vList2"/>
    <dgm:cxn modelId="{475D1A37-9ABB-48A6-877B-D6D608DBAEDC}" type="presOf" srcId="{BE525DC5-C590-4E4A-BDE4-723DA9DAF7D0}" destId="{C200A184-19B4-44DB-B37C-A2012142FF5C}" srcOrd="0" destOrd="0" presId="urn:microsoft.com/office/officeart/2005/8/layout/vList2"/>
    <dgm:cxn modelId="{00FCACF2-5E05-40E3-875D-1B717BD1DFB5}" type="presOf" srcId="{0651DD30-D241-4548-AF09-F10ADF8B4659}" destId="{C5576208-37A0-4120-9068-7D14477481D3}" srcOrd="0" destOrd="4" presId="urn:microsoft.com/office/officeart/2005/8/layout/vList2"/>
    <dgm:cxn modelId="{D92AF57F-3955-495F-9062-BA1F5010E775}" type="presOf" srcId="{848252F4-41B5-4769-839D-966627C1BBC4}" destId="{C5576208-37A0-4120-9068-7D14477481D3}" srcOrd="0" destOrd="5" presId="urn:microsoft.com/office/officeart/2005/8/layout/vList2"/>
    <dgm:cxn modelId="{AD373EFC-F71E-4F4E-B658-1258CF4F544A}" type="presOf" srcId="{C2B175B4-A8BB-48A6-AFAF-077F4754330F}" destId="{25F3F5EF-9BBD-4FCF-A13E-974F70855E6C}" srcOrd="0" destOrd="0" presId="urn:microsoft.com/office/officeart/2005/8/layout/vList2"/>
    <dgm:cxn modelId="{5136CC9E-5951-40B0-BBEF-DC42D3A50ED0}" srcId="{BE525DC5-C590-4E4A-BDE4-723DA9DAF7D0}" destId="{A5CAAF9B-E8A1-4878-93F7-16042B78F813}" srcOrd="0" destOrd="0" parTransId="{550B6985-1840-4725-A9C1-F99AE19150D5}" sibTransId="{4B6B14BA-E172-42A3-BF74-B9024FA08C85}"/>
    <dgm:cxn modelId="{9B9A2F39-4F06-4BD1-A8C9-8E8D74706857}" srcId="{9D15081E-8C19-4236-9BD0-58E4F37CB703}" destId="{7022F6AC-2B75-4E5B-BD79-33531CB0D76C}" srcOrd="0" destOrd="0" parTransId="{5812E30A-8FB1-4D11-AED4-FCA96E414A16}" sibTransId="{751DC44A-2971-4BA3-90B2-9DE16CA767B4}"/>
    <dgm:cxn modelId="{F631573B-1D30-4101-A7ED-6C04B76B4056}" type="presOf" srcId="{046B3CE2-F945-40CD-B487-A20D84C5CDCB}" destId="{C5576208-37A0-4120-9068-7D14477481D3}" srcOrd="0" destOrd="1" presId="urn:microsoft.com/office/officeart/2005/8/layout/vList2"/>
    <dgm:cxn modelId="{B5A4C553-7C12-40D6-97B6-336916C62A32}" srcId="{BE525DC5-C590-4E4A-BDE4-723DA9DAF7D0}" destId="{9D15081E-8C19-4236-9BD0-58E4F37CB703}" srcOrd="1" destOrd="0" parTransId="{D041EA5A-FBF4-4D62-B5E0-B53490E08C5D}" sibTransId="{FB1B243C-CE36-42DD-8DC1-D3E35018ACC5}"/>
    <dgm:cxn modelId="{0517289E-F074-490E-A8EB-0306E5A34E89}" type="presOf" srcId="{A5CAAF9B-E8A1-4878-93F7-16042B78F813}" destId="{C5576208-37A0-4120-9068-7D14477481D3}" srcOrd="0" destOrd="0" presId="urn:microsoft.com/office/officeart/2005/8/layout/vList2"/>
    <dgm:cxn modelId="{29013357-F268-4BC3-AC5C-88E245008627}" srcId="{BE525DC5-C590-4E4A-BDE4-723DA9DAF7D0}" destId="{848252F4-41B5-4769-839D-966627C1BBC4}" srcOrd="3" destOrd="0" parTransId="{7D6E59B9-1968-4646-8642-C9B7E65F629F}" sibTransId="{0D340FA2-35C0-4A73-B3D6-D3F6602AB3F7}"/>
    <dgm:cxn modelId="{04854F5B-ADBD-4459-992C-17ED639494BA}" type="presParOf" srcId="{25F3F5EF-9BBD-4FCF-A13E-974F70855E6C}" destId="{C200A184-19B4-44DB-B37C-A2012142FF5C}" srcOrd="0" destOrd="0" presId="urn:microsoft.com/office/officeart/2005/8/layout/vList2"/>
    <dgm:cxn modelId="{9770066A-BD79-47DF-A554-948D10EB53A7}" type="presParOf" srcId="{25F3F5EF-9BBD-4FCF-A13E-974F70855E6C}" destId="{C5576208-37A0-4120-9068-7D14477481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05930-48E4-4E0B-A613-90B76BA80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727D17-EA3F-4928-828D-E88F02DAEE17}">
      <dgm:prSet phldrT="[Texto]"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/>
        </a:p>
      </dgm:t>
    </dgm:pt>
    <dgm:pt modelId="{3C4814AC-71BF-448A-AAA9-A88991B133D0}" type="parTrans" cxnId="{BAC219D3-C20B-4FF4-BC98-E0501CADD932}">
      <dgm:prSet/>
      <dgm:spPr/>
      <dgm:t>
        <a:bodyPr/>
        <a:lstStyle/>
        <a:p>
          <a:endParaRPr lang="es-AR"/>
        </a:p>
      </dgm:t>
    </dgm:pt>
    <dgm:pt modelId="{757ED009-C5DD-4437-85A4-F73D74999051}" type="sibTrans" cxnId="{BAC219D3-C20B-4FF4-BC98-E0501CADD932}">
      <dgm:prSet/>
      <dgm:spPr/>
      <dgm:t>
        <a:bodyPr/>
        <a:lstStyle/>
        <a:p>
          <a:endParaRPr lang="es-AR"/>
        </a:p>
      </dgm:t>
    </dgm:pt>
    <dgm:pt modelId="{07A97D97-38BC-4A64-B583-88E5AE4FE64B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Union, </a:t>
          </a:r>
          <a:endParaRPr lang="en-US" altLang="es-AR" dirty="0" smtClean="0">
            <a:sym typeface="Symbol" panose="05050102010706020507" pitchFamily="18" charset="2"/>
          </a:endParaRPr>
        </a:p>
      </dgm:t>
    </dgm:pt>
    <dgm:pt modelId="{ECBFB28A-8B8A-4C6B-94E2-D8333E11FC78}" type="parTrans" cxnId="{11DB840F-0FD3-4888-A15E-66672425FD91}">
      <dgm:prSet/>
      <dgm:spPr/>
      <dgm:t>
        <a:bodyPr/>
        <a:lstStyle/>
        <a:p>
          <a:endParaRPr lang="es-AR"/>
        </a:p>
      </dgm:t>
    </dgm:pt>
    <dgm:pt modelId="{9A820F9A-FCBB-40A1-9B07-2EEB79C267BF}" type="sibTrans" cxnId="{11DB840F-0FD3-4888-A15E-66672425FD91}">
      <dgm:prSet/>
      <dgm:spPr/>
      <dgm:t>
        <a:bodyPr/>
        <a:lstStyle/>
        <a:p>
          <a:endParaRPr lang="es-AR"/>
        </a:p>
      </dgm:t>
    </dgm:pt>
    <dgm:pt modelId="{37197C16-D3B8-4FF3-9806-B7B8A5472AD1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Intersección,  </a:t>
          </a:r>
          <a:endParaRPr lang="en-US" altLang="es-AR" dirty="0" smtClean="0">
            <a:sym typeface="Symbol" panose="05050102010706020507" pitchFamily="18" charset="2"/>
          </a:endParaRPr>
        </a:p>
      </dgm:t>
    </dgm:pt>
    <dgm:pt modelId="{3168B5F5-FBB1-4410-95F4-948750C70DEB}" type="parTrans" cxnId="{C2604A11-6D08-4B33-A399-0F17EB4DF896}">
      <dgm:prSet/>
      <dgm:spPr/>
      <dgm:t>
        <a:bodyPr/>
        <a:lstStyle/>
        <a:p>
          <a:endParaRPr lang="es-AR"/>
        </a:p>
      </dgm:t>
    </dgm:pt>
    <dgm:pt modelId="{C24666DA-FE1C-4197-BC18-E2665E1EC32B}" type="sibTrans" cxnId="{C2604A11-6D08-4B33-A399-0F17EB4DF896}">
      <dgm:prSet/>
      <dgm:spPr/>
      <dgm:t>
        <a:bodyPr/>
        <a:lstStyle/>
        <a:p>
          <a:endParaRPr lang="es-AR"/>
        </a:p>
      </dgm:t>
    </dgm:pt>
    <dgm:pt modelId="{25818293-A0A0-4F53-A544-2FA08B53ABFA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Diferencia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9B4856E7-3A7D-4C03-B4BA-10D6676D6798}" type="parTrans" cxnId="{7DADFB09-38F8-4648-909E-6CCD3AEB3829}">
      <dgm:prSet/>
      <dgm:spPr/>
      <dgm:t>
        <a:bodyPr/>
        <a:lstStyle/>
        <a:p>
          <a:endParaRPr lang="es-AR"/>
        </a:p>
      </dgm:t>
    </dgm:pt>
    <dgm:pt modelId="{21DC2C51-CBB1-4F4E-B669-B3001AC96E80}" type="sibTrans" cxnId="{7DADFB09-38F8-4648-909E-6CCD3AEB3829}">
      <dgm:prSet/>
      <dgm:spPr/>
      <dgm:t>
        <a:bodyPr/>
        <a:lstStyle/>
        <a:p>
          <a:endParaRPr lang="es-AR"/>
        </a:p>
      </dgm:t>
    </dgm:pt>
    <dgm:pt modelId="{7FBDC6F1-F875-4190-B002-9961F663BA88}" type="pres">
      <dgm:prSet presAssocID="{DFC05930-48E4-4E0B-A613-90B76BA80A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DAD2CD-DE7E-454D-9B6F-BA728ECD1EF3}" type="pres">
      <dgm:prSet presAssocID="{94727D17-EA3F-4928-828D-E88F02DAEE1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07D4F7-5D52-40F1-9151-ED101F592B26}" type="pres">
      <dgm:prSet presAssocID="{94727D17-EA3F-4928-828D-E88F02DAEE1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4A4F229-B09D-4A31-BF0C-112C323B6C42}" type="presOf" srcId="{07A97D97-38BC-4A64-B583-88E5AE4FE64B}" destId="{B507D4F7-5D52-40F1-9151-ED101F592B26}" srcOrd="0" destOrd="0" presId="urn:microsoft.com/office/officeart/2005/8/layout/vList2"/>
    <dgm:cxn modelId="{80AB2F16-8708-4FBD-8296-3B72B5C6DB56}" type="presOf" srcId="{94727D17-EA3F-4928-828D-E88F02DAEE17}" destId="{4FDAD2CD-DE7E-454D-9B6F-BA728ECD1EF3}" srcOrd="0" destOrd="0" presId="urn:microsoft.com/office/officeart/2005/8/layout/vList2"/>
    <dgm:cxn modelId="{518053BE-BB37-4064-9693-2E0A18C3B7BD}" type="presOf" srcId="{37197C16-D3B8-4FF3-9806-B7B8A5472AD1}" destId="{B507D4F7-5D52-40F1-9151-ED101F592B26}" srcOrd="0" destOrd="1" presId="urn:microsoft.com/office/officeart/2005/8/layout/vList2"/>
    <dgm:cxn modelId="{65CD1B46-FD6B-495F-B170-5F09CEA5E295}" type="presOf" srcId="{25818293-A0A0-4F53-A544-2FA08B53ABFA}" destId="{B507D4F7-5D52-40F1-9151-ED101F592B26}" srcOrd="0" destOrd="2" presId="urn:microsoft.com/office/officeart/2005/8/layout/vList2"/>
    <dgm:cxn modelId="{11DB840F-0FD3-4888-A15E-66672425FD91}" srcId="{94727D17-EA3F-4928-828D-E88F02DAEE17}" destId="{07A97D97-38BC-4A64-B583-88E5AE4FE64B}" srcOrd="0" destOrd="0" parTransId="{ECBFB28A-8B8A-4C6B-94E2-D8333E11FC78}" sibTransId="{9A820F9A-FCBB-40A1-9B07-2EEB79C267BF}"/>
    <dgm:cxn modelId="{7DADFB09-38F8-4648-909E-6CCD3AEB3829}" srcId="{94727D17-EA3F-4928-828D-E88F02DAEE17}" destId="{25818293-A0A0-4F53-A544-2FA08B53ABFA}" srcOrd="2" destOrd="0" parTransId="{9B4856E7-3A7D-4C03-B4BA-10D6676D6798}" sibTransId="{21DC2C51-CBB1-4F4E-B669-B3001AC96E80}"/>
    <dgm:cxn modelId="{BAC219D3-C20B-4FF4-BC98-E0501CADD932}" srcId="{DFC05930-48E4-4E0B-A613-90B76BA80A5D}" destId="{94727D17-EA3F-4928-828D-E88F02DAEE17}" srcOrd="0" destOrd="0" parTransId="{3C4814AC-71BF-448A-AAA9-A88991B133D0}" sibTransId="{757ED009-C5DD-4437-85A4-F73D74999051}"/>
    <dgm:cxn modelId="{C2604A11-6D08-4B33-A399-0F17EB4DF896}" srcId="{94727D17-EA3F-4928-828D-E88F02DAEE17}" destId="{37197C16-D3B8-4FF3-9806-B7B8A5472AD1}" srcOrd="1" destOrd="0" parTransId="{3168B5F5-FBB1-4410-95F4-948750C70DEB}" sibTransId="{C24666DA-FE1C-4197-BC18-E2665E1EC32B}"/>
    <dgm:cxn modelId="{0FF93D27-DF61-47C6-B7B5-2F559D36184A}" type="presOf" srcId="{DFC05930-48E4-4E0B-A613-90B76BA80A5D}" destId="{7FBDC6F1-F875-4190-B002-9961F663BA88}" srcOrd="0" destOrd="0" presId="urn:microsoft.com/office/officeart/2005/8/layout/vList2"/>
    <dgm:cxn modelId="{C7ABBE28-190C-4200-8DF7-9F61CAC616AE}" type="presParOf" srcId="{7FBDC6F1-F875-4190-B002-9961F663BA88}" destId="{4FDAD2CD-DE7E-454D-9B6F-BA728ECD1EF3}" srcOrd="0" destOrd="0" presId="urn:microsoft.com/office/officeart/2005/8/layout/vList2"/>
    <dgm:cxn modelId="{D84B15EF-A90E-4C58-80E4-50726EF8C6D5}" type="presParOf" srcId="{7FBDC6F1-F875-4190-B002-9961F663BA88}" destId="{B507D4F7-5D52-40F1-9151-ED101F592B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FB954-0F68-487C-AECA-51A503C003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904EA2E-C347-4A70-974A-5D108008EDEB}">
      <dgm:prSet phldrT="[Texto]"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/>
        </a:p>
      </dgm:t>
    </dgm:pt>
    <dgm:pt modelId="{3AB16CEA-4EB7-46AB-AB31-E8397DC1F1E6}" type="parTrans" cxnId="{21408313-41D8-4C70-820F-1B3F08FAD247}">
      <dgm:prSet/>
      <dgm:spPr/>
      <dgm:t>
        <a:bodyPr/>
        <a:lstStyle/>
        <a:p>
          <a:endParaRPr lang="es-AR"/>
        </a:p>
      </dgm:t>
    </dgm:pt>
    <dgm:pt modelId="{53763C5C-4A59-4DAC-8D13-2A12CBA51087}" type="sibTrans" cxnId="{21408313-41D8-4C70-820F-1B3F08FAD247}">
      <dgm:prSet/>
      <dgm:spPr/>
      <dgm:t>
        <a:bodyPr/>
        <a:lstStyle/>
        <a:p>
          <a:endParaRPr lang="es-AR"/>
        </a:p>
      </dgm:t>
    </dgm:pt>
    <dgm:pt modelId="{796027FB-C165-42EA-89D3-8BD19F5FC330}">
      <dgm:prSet/>
      <dgm:spPr/>
      <dgm:t>
        <a:bodyPr/>
        <a:lstStyle/>
        <a:p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CT tabla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(cantidad de </a:t>
          </a:r>
          <a:r>
            <a:rPr lang="es-ES_tradnl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tuplas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 de la </a:t>
          </a:r>
          <a:r>
            <a:rPr lang="es-ES_tradnl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tabla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)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98DFF8F-BBF9-497E-BA4A-59FB12EC4E79}" type="parTrans" cxnId="{B38C5670-E17C-4F0A-9160-C6C70760DF3C}">
      <dgm:prSet/>
      <dgm:spPr/>
      <dgm:t>
        <a:bodyPr/>
        <a:lstStyle/>
        <a:p>
          <a:endParaRPr lang="es-AR"/>
        </a:p>
      </dgm:t>
    </dgm:pt>
    <dgm:pt modelId="{13DDD728-77E2-4902-8EFB-C36F0C4F0A2D}" type="sibTrans" cxnId="{B38C5670-E17C-4F0A-9160-C6C70760DF3C}">
      <dgm:prSet/>
      <dgm:spPr/>
      <dgm:t>
        <a:bodyPr/>
        <a:lstStyle/>
        <a:p>
          <a:endParaRPr lang="es-AR"/>
        </a:p>
      </dgm:t>
    </dgm:pt>
    <dgm:pt modelId="{A1D6CD55-81C5-44DF-88A9-DD818F4BC201}">
      <dgm:prSet/>
      <dgm:spPr/>
      <dgm:t>
        <a:bodyPr/>
        <a:lstStyle/>
        <a:p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CB tabla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 (cantidad de bytes que ocupa cada </a:t>
          </a:r>
          <a:r>
            <a:rPr lang="es-ES_tradnl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tupla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 de la </a:t>
          </a:r>
          <a:r>
            <a:rPr lang="es-ES_tradnl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tabla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)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8A77D8-CCEF-48AA-A99D-1543A5CA2383}" type="parTrans" cxnId="{19369291-C37F-460B-8B69-22AE405D1054}">
      <dgm:prSet/>
      <dgm:spPr/>
      <dgm:t>
        <a:bodyPr/>
        <a:lstStyle/>
        <a:p>
          <a:endParaRPr lang="es-AR"/>
        </a:p>
      </dgm:t>
    </dgm:pt>
    <dgm:pt modelId="{C38EEBEF-2AEA-4C8E-940A-361FDC89F647}" type="sibTrans" cxnId="{19369291-C37F-460B-8B69-22AE405D1054}">
      <dgm:prSet/>
      <dgm:spPr/>
      <dgm:t>
        <a:bodyPr/>
        <a:lstStyle/>
        <a:p>
          <a:endParaRPr lang="es-AR"/>
        </a:p>
      </dgm:t>
    </dgm:pt>
    <dgm:pt modelId="{0E5CEB90-EDAA-4194-B1EB-1D4F740B171C}">
      <dgm:prSet/>
      <dgm:spPr/>
      <dgm:t>
        <a:bodyPr/>
        <a:lstStyle/>
        <a:p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CV (a, tabla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) (cantidad de ocurrencias de distintas del atributo </a:t>
          </a:r>
          <a:r>
            <a:rPr lang="es-ES_tradnl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a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 en la </a:t>
          </a:r>
          <a:r>
            <a:rPr lang="es-ES_tradnl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tabla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)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10FD2DA-B42A-4317-85A7-61F6ECEC0713}" type="parTrans" cxnId="{1F259F2E-4B5A-43E9-993A-511A863DAFEB}">
      <dgm:prSet/>
      <dgm:spPr/>
      <dgm:t>
        <a:bodyPr/>
        <a:lstStyle/>
        <a:p>
          <a:endParaRPr lang="es-AR"/>
        </a:p>
      </dgm:t>
    </dgm:pt>
    <dgm:pt modelId="{2A173C6C-54BC-415A-BDE0-96811AA1F3BB}" type="sibTrans" cxnId="{1F259F2E-4B5A-43E9-993A-511A863DAFEB}">
      <dgm:prSet/>
      <dgm:spPr/>
      <dgm:t>
        <a:bodyPr/>
        <a:lstStyle/>
        <a:p>
          <a:endParaRPr lang="es-AR"/>
        </a:p>
      </dgm:t>
    </dgm:pt>
    <dgm:pt modelId="{E189425B-D1A3-4DAA-ACED-52A11C40E972}">
      <dgm:prSet/>
      <dgm:spPr/>
      <dgm:t>
        <a:bodyPr/>
        <a:lstStyle/>
        <a:p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E0C1A1-7531-4649-A3B8-4E272C3A00DD}" type="parTrans" cxnId="{1CB9CEB8-B87E-49A7-B74E-D15DC438CA77}">
      <dgm:prSet/>
      <dgm:spPr/>
      <dgm:t>
        <a:bodyPr/>
        <a:lstStyle/>
        <a:p>
          <a:endParaRPr lang="es-AR"/>
        </a:p>
      </dgm:t>
    </dgm:pt>
    <dgm:pt modelId="{B8CD575F-D9D1-4BFE-A634-D24ED63B3B64}" type="sibTrans" cxnId="{1CB9CEB8-B87E-49A7-B74E-D15DC438CA77}">
      <dgm:prSet/>
      <dgm:spPr/>
      <dgm:t>
        <a:bodyPr/>
        <a:lstStyle/>
        <a:p>
          <a:endParaRPr lang="es-AR"/>
        </a:p>
      </dgm:t>
    </dgm:pt>
    <dgm:pt modelId="{DA8987FE-F510-4081-9104-875C9A78959C}">
      <dgm:prSet/>
      <dgm:spPr/>
      <dgm:t>
        <a:bodyPr/>
        <a:lstStyle/>
        <a:p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Costo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en bytes selección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: </a:t>
          </a:r>
          <a:r>
            <a:rPr lang="es-AR" dirty="0" smtClean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baseline="-25000" dirty="0" smtClean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gm:t>
    </dgm:pt>
    <dgm:pt modelId="{E1EDA547-0F0A-4E8F-B034-19011D5DE8C7}" type="parTrans" cxnId="{0A0759F0-7023-4705-A1CD-0A4D1BE4A422}">
      <dgm:prSet/>
      <dgm:spPr/>
      <dgm:t>
        <a:bodyPr/>
        <a:lstStyle/>
        <a:p>
          <a:endParaRPr lang="es-AR"/>
        </a:p>
      </dgm:t>
    </dgm:pt>
    <dgm:pt modelId="{E18BD325-257C-4BA7-A514-955AF23F61B1}" type="sibTrans" cxnId="{0A0759F0-7023-4705-A1CD-0A4D1BE4A422}">
      <dgm:prSet/>
      <dgm:spPr/>
      <dgm:t>
        <a:bodyPr/>
        <a:lstStyle/>
        <a:p>
          <a:endParaRPr lang="es-AR"/>
        </a:p>
      </dgm:t>
    </dgm:pt>
    <dgm:pt modelId="{741D4862-A648-47C9-80F4-FC5A3085FA98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3FDD62-E189-4B79-BBA1-A1940021232F}" type="parTrans" cxnId="{6AE965DE-47FA-4EEE-9A6D-A143D28D6B2A}">
      <dgm:prSet/>
      <dgm:spPr/>
      <dgm:t>
        <a:bodyPr/>
        <a:lstStyle/>
        <a:p>
          <a:endParaRPr lang="es-AR"/>
        </a:p>
      </dgm:t>
    </dgm:pt>
    <dgm:pt modelId="{9915E350-AAD1-488B-BA66-845A025A63BA}" type="sibTrans" cxnId="{6AE965DE-47FA-4EEE-9A6D-A143D28D6B2A}">
      <dgm:prSet/>
      <dgm:spPr/>
      <dgm:t>
        <a:bodyPr/>
        <a:lstStyle/>
        <a:p>
          <a:endParaRPr lang="es-AR"/>
        </a:p>
      </dgm:t>
    </dgm:pt>
    <dgm:pt modelId="{EDE9F694-E330-4F02-98DB-7D4EB77A4D70}">
      <dgm:prSet/>
      <dgm:spPr/>
      <dgm:t>
        <a:bodyPr/>
        <a:lstStyle/>
        <a:p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Costo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en bytes proyección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: </a:t>
          </a:r>
          <a:r>
            <a:rPr lang="es-AR" dirty="0" smtClean="0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baseline="-25000" dirty="0" smtClean="0">
              <a:solidFill>
                <a:schemeClr val="tx1">
                  <a:lumMod val="75000"/>
                  <a:lumOff val="25000"/>
                </a:schemeClr>
              </a:solidFill>
            </a:rPr>
            <a:t>at1, at2, .. </a:t>
          </a:r>
          <a:r>
            <a:rPr lang="es-ES_tradnl" baseline="-250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atn</a:t>
          </a:r>
          <a:r>
            <a:rPr lang="es-ES_tradnl" baseline="-250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gm:t>
    </dgm:pt>
    <dgm:pt modelId="{821D9FFE-B9E8-40AF-9C4E-30B5E6E0FC1C}" type="parTrans" cxnId="{856D5B03-6C9E-4D1A-A5E0-85787D533105}">
      <dgm:prSet/>
      <dgm:spPr/>
      <dgm:t>
        <a:bodyPr/>
        <a:lstStyle/>
        <a:p>
          <a:endParaRPr lang="es-AR"/>
        </a:p>
      </dgm:t>
    </dgm:pt>
    <dgm:pt modelId="{68103D7A-E4FE-4BB2-966B-FC95201E88C4}" type="sibTrans" cxnId="{856D5B03-6C9E-4D1A-A5E0-85787D533105}">
      <dgm:prSet/>
      <dgm:spPr/>
      <dgm:t>
        <a:bodyPr/>
        <a:lstStyle/>
        <a:p>
          <a:endParaRPr lang="es-AR"/>
        </a:p>
      </dgm:t>
    </dgm:pt>
    <dgm:pt modelId="{4983319D-3FE9-42FD-808A-2085EA948C90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011ADA9-935D-4E08-B499-D0EA3949D371}" type="parTrans" cxnId="{1F85A0CE-0382-49EB-AD41-248420978E35}">
      <dgm:prSet/>
      <dgm:spPr/>
      <dgm:t>
        <a:bodyPr/>
        <a:lstStyle/>
        <a:p>
          <a:endParaRPr lang="es-AR"/>
        </a:p>
      </dgm:t>
    </dgm:pt>
    <dgm:pt modelId="{44738E83-19DE-4C5D-AEF7-430A1B25C8A1}" type="sibTrans" cxnId="{1F85A0CE-0382-49EB-AD41-248420978E35}">
      <dgm:prSet/>
      <dgm:spPr/>
      <dgm:t>
        <a:bodyPr/>
        <a:lstStyle/>
        <a:p>
          <a:endParaRPr lang="es-AR"/>
        </a:p>
      </dgm:t>
    </dgm:pt>
    <dgm:pt modelId="{9863DE2A-CC00-479F-9FD6-FC1D1302C110}">
      <dgm:prSet/>
      <dgm:spPr/>
      <dgm:t>
        <a:bodyPr/>
        <a:lstStyle/>
        <a:p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Costo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en bytes producto </a:t>
          </a:r>
          <a:r>
            <a:rPr lang="es-ES_tradnl" dirty="0" smtClean="0">
              <a:solidFill>
                <a:schemeClr val="tx1">
                  <a:lumMod val="75000"/>
                  <a:lumOff val="25000"/>
                </a:schemeClr>
              </a:solidFill>
            </a:rPr>
            <a:t>cartesiano: T1 X T2</a:t>
          </a:r>
        </a:p>
      </dgm:t>
    </dgm:pt>
    <dgm:pt modelId="{7FF4B982-F499-4D57-8F02-5565BBBEF6FD}" type="parTrans" cxnId="{E25A5995-DB63-476D-A8BF-9645944D2DD9}">
      <dgm:prSet/>
      <dgm:spPr/>
      <dgm:t>
        <a:bodyPr/>
        <a:lstStyle/>
        <a:p>
          <a:endParaRPr lang="es-AR"/>
        </a:p>
      </dgm:t>
    </dgm:pt>
    <dgm:pt modelId="{DDAC3FC4-4DD3-41F7-96FF-3F8C5944EC65}" type="sibTrans" cxnId="{E25A5995-DB63-476D-A8BF-9645944D2DD9}">
      <dgm:prSet/>
      <dgm:spPr/>
      <dgm:t>
        <a:bodyPr/>
        <a:lstStyle/>
        <a:p>
          <a:endParaRPr lang="es-AR"/>
        </a:p>
      </dgm:t>
    </dgm:pt>
    <dgm:pt modelId="{AE63A3BA-92C2-40D2-8A90-F9AAF590B808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AA18B6-C70F-448E-A567-C076F4961215}" type="parTrans" cxnId="{B1FFEBF0-6C60-46A8-8E9D-734331C00CDB}">
      <dgm:prSet/>
      <dgm:spPr/>
      <dgm:t>
        <a:bodyPr/>
        <a:lstStyle/>
        <a:p>
          <a:endParaRPr lang="es-AR"/>
        </a:p>
      </dgm:t>
    </dgm:pt>
    <dgm:pt modelId="{566F23DA-FF60-432B-8550-1DC77A49ECCE}" type="sibTrans" cxnId="{B1FFEBF0-6C60-46A8-8E9D-734331C00CDB}">
      <dgm:prSet/>
      <dgm:spPr/>
      <dgm:t>
        <a:bodyPr/>
        <a:lstStyle/>
        <a:p>
          <a:endParaRPr lang="es-AR"/>
        </a:p>
      </dgm:t>
    </dgm:pt>
    <dgm:pt modelId="{316C609F-5BF2-41AA-AF7D-F0C46B1EBA7F}" type="pres">
      <dgm:prSet presAssocID="{1FBFB954-0F68-487C-AECA-51A503C003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CC3EF73-75D1-4548-A130-975E65751384}" type="pres">
      <dgm:prSet presAssocID="{6904EA2E-C347-4A70-974A-5D108008ED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C8F030-672B-4F89-B110-9F0E1B9C4DB0}" type="pres">
      <dgm:prSet presAssocID="{6904EA2E-C347-4A70-974A-5D108008EDE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549C15-F2D9-4962-A7CD-F25A1B11B9DA}" type="pres">
      <dgm:prSet presAssocID="{DA8987FE-F510-4081-9104-875C9A78959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6A957F-70B8-4223-9F21-D44ED841E9EA}" type="pres">
      <dgm:prSet presAssocID="{DA8987FE-F510-4081-9104-875C9A78959C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ECDD83D-6094-48EE-BD3D-86C27E24910A}" type="pres">
      <dgm:prSet presAssocID="{EDE9F694-E330-4F02-98DB-7D4EB77A4D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83698E-B82A-417F-80B3-165F1FCB0E88}" type="pres">
      <dgm:prSet presAssocID="{EDE9F694-E330-4F02-98DB-7D4EB77A4D7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C337F48-7D10-4C96-B0D9-98B39B74E7A8}" type="pres">
      <dgm:prSet presAssocID="{9863DE2A-CC00-479F-9FD6-FC1D1302C110}" presName="parentText" presStyleLbl="node1" presStyleIdx="3" presStyleCnt="4" custLinFactNeighborY="1060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AEB292-46F1-4006-8661-DFCA7C055613}" type="pres">
      <dgm:prSet presAssocID="{9863DE2A-CC00-479F-9FD6-FC1D1302C110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38C5670-E17C-4F0A-9160-C6C70760DF3C}" srcId="{6904EA2E-C347-4A70-974A-5D108008EDEB}" destId="{796027FB-C165-42EA-89D3-8BD19F5FC330}" srcOrd="0" destOrd="0" parTransId="{C98DFF8F-BBF9-497E-BA4A-59FB12EC4E79}" sibTransId="{13DDD728-77E2-4902-8EFB-C36F0C4F0A2D}"/>
    <dgm:cxn modelId="{856D5B03-6C9E-4D1A-A5E0-85787D533105}" srcId="{1FBFB954-0F68-487C-AECA-51A503C003C1}" destId="{EDE9F694-E330-4F02-98DB-7D4EB77A4D70}" srcOrd="2" destOrd="0" parTransId="{821D9FFE-B9E8-40AF-9C4E-30B5E6E0FC1C}" sibTransId="{68103D7A-E4FE-4BB2-966B-FC95201E88C4}"/>
    <dgm:cxn modelId="{E25A5995-DB63-476D-A8BF-9645944D2DD9}" srcId="{1FBFB954-0F68-487C-AECA-51A503C003C1}" destId="{9863DE2A-CC00-479F-9FD6-FC1D1302C110}" srcOrd="3" destOrd="0" parTransId="{7FF4B982-F499-4D57-8F02-5565BBBEF6FD}" sibTransId="{DDAC3FC4-4DD3-41F7-96FF-3F8C5944EC65}"/>
    <dgm:cxn modelId="{B1FFEBF0-6C60-46A8-8E9D-734331C00CDB}" srcId="{9863DE2A-CC00-479F-9FD6-FC1D1302C110}" destId="{AE63A3BA-92C2-40D2-8A90-F9AAF590B808}" srcOrd="0" destOrd="0" parTransId="{72AA18B6-C70F-448E-A567-C076F4961215}" sibTransId="{566F23DA-FF60-432B-8550-1DC77A49ECCE}"/>
    <dgm:cxn modelId="{1F259F2E-4B5A-43E9-993A-511A863DAFEB}" srcId="{6904EA2E-C347-4A70-974A-5D108008EDEB}" destId="{0E5CEB90-EDAA-4194-B1EB-1D4F740B171C}" srcOrd="2" destOrd="0" parTransId="{A10FD2DA-B42A-4317-85A7-61F6ECEC0713}" sibTransId="{2A173C6C-54BC-415A-BDE0-96811AA1F3BB}"/>
    <dgm:cxn modelId="{93ECD55F-BC6C-4FBE-B92C-A348DC6E2109}" type="presOf" srcId="{9863DE2A-CC00-479F-9FD6-FC1D1302C110}" destId="{EC337F48-7D10-4C96-B0D9-98B39B74E7A8}" srcOrd="0" destOrd="0" presId="urn:microsoft.com/office/officeart/2005/8/layout/vList2"/>
    <dgm:cxn modelId="{18B43C88-0635-4D17-BA1A-A55AF82D278C}" type="presOf" srcId="{1FBFB954-0F68-487C-AECA-51A503C003C1}" destId="{316C609F-5BF2-41AA-AF7D-F0C46B1EBA7F}" srcOrd="0" destOrd="0" presId="urn:microsoft.com/office/officeart/2005/8/layout/vList2"/>
    <dgm:cxn modelId="{FEC9D392-2645-4C53-8558-B61CBE0CB0AB}" type="presOf" srcId="{EDE9F694-E330-4F02-98DB-7D4EB77A4D70}" destId="{5ECDD83D-6094-48EE-BD3D-86C27E24910A}" srcOrd="0" destOrd="0" presId="urn:microsoft.com/office/officeart/2005/8/layout/vList2"/>
    <dgm:cxn modelId="{21408313-41D8-4C70-820F-1B3F08FAD247}" srcId="{1FBFB954-0F68-487C-AECA-51A503C003C1}" destId="{6904EA2E-C347-4A70-974A-5D108008EDEB}" srcOrd="0" destOrd="0" parTransId="{3AB16CEA-4EB7-46AB-AB31-E8397DC1F1E6}" sibTransId="{53763C5C-4A59-4DAC-8D13-2A12CBA51087}"/>
    <dgm:cxn modelId="{04F4E004-0A4E-403F-84AB-A59C9F395F1A}" type="presOf" srcId="{AE63A3BA-92C2-40D2-8A90-F9AAF590B808}" destId="{4AAEB292-46F1-4006-8661-DFCA7C055613}" srcOrd="0" destOrd="0" presId="urn:microsoft.com/office/officeart/2005/8/layout/vList2"/>
    <dgm:cxn modelId="{4D8390ED-F517-4F8D-97D7-73E6EF0A48B5}" type="presOf" srcId="{A1D6CD55-81C5-44DF-88A9-DD818F4BC201}" destId="{52C8F030-672B-4F89-B110-9F0E1B9C4DB0}" srcOrd="0" destOrd="1" presId="urn:microsoft.com/office/officeart/2005/8/layout/vList2"/>
    <dgm:cxn modelId="{1F85A0CE-0382-49EB-AD41-248420978E35}" srcId="{EDE9F694-E330-4F02-98DB-7D4EB77A4D70}" destId="{4983319D-3FE9-42FD-808A-2085EA948C90}" srcOrd="0" destOrd="0" parTransId="{0011ADA9-935D-4E08-B499-D0EA3949D371}" sibTransId="{44738E83-19DE-4C5D-AEF7-430A1B25C8A1}"/>
    <dgm:cxn modelId="{0A0759F0-7023-4705-A1CD-0A4D1BE4A422}" srcId="{1FBFB954-0F68-487C-AECA-51A503C003C1}" destId="{DA8987FE-F510-4081-9104-875C9A78959C}" srcOrd="1" destOrd="0" parTransId="{E1EDA547-0F0A-4E8F-B034-19011D5DE8C7}" sibTransId="{E18BD325-257C-4BA7-A514-955AF23F61B1}"/>
    <dgm:cxn modelId="{19369291-C37F-460B-8B69-22AE405D1054}" srcId="{6904EA2E-C347-4A70-974A-5D108008EDEB}" destId="{A1D6CD55-81C5-44DF-88A9-DD818F4BC201}" srcOrd="1" destOrd="0" parTransId="{B18A77D8-CCEF-48AA-A99D-1543A5CA2383}" sibTransId="{C38EEBEF-2AEA-4C8E-940A-361FDC89F647}"/>
    <dgm:cxn modelId="{E9855823-6CA2-4FA5-A954-403780E83345}" type="presOf" srcId="{796027FB-C165-42EA-89D3-8BD19F5FC330}" destId="{52C8F030-672B-4F89-B110-9F0E1B9C4DB0}" srcOrd="0" destOrd="0" presId="urn:microsoft.com/office/officeart/2005/8/layout/vList2"/>
    <dgm:cxn modelId="{6AE965DE-47FA-4EEE-9A6D-A143D28D6B2A}" srcId="{DA8987FE-F510-4081-9104-875C9A78959C}" destId="{741D4862-A648-47C9-80F4-FC5A3085FA98}" srcOrd="0" destOrd="0" parTransId="{643FDD62-E189-4B79-BBA1-A1940021232F}" sibTransId="{9915E350-AAD1-488B-BA66-845A025A63BA}"/>
    <dgm:cxn modelId="{DF10307E-9967-45AB-9930-7631371782D0}" type="presOf" srcId="{4983319D-3FE9-42FD-808A-2085EA948C90}" destId="{6B83698E-B82A-417F-80B3-165F1FCB0E88}" srcOrd="0" destOrd="0" presId="urn:microsoft.com/office/officeart/2005/8/layout/vList2"/>
    <dgm:cxn modelId="{AE819670-A972-4931-A6A6-747DA826D3FD}" type="presOf" srcId="{6904EA2E-C347-4A70-974A-5D108008EDEB}" destId="{ACC3EF73-75D1-4548-A130-975E65751384}" srcOrd="0" destOrd="0" presId="urn:microsoft.com/office/officeart/2005/8/layout/vList2"/>
    <dgm:cxn modelId="{87A3CD6B-4EC6-480D-AAEE-862ECDDECB25}" type="presOf" srcId="{741D4862-A648-47C9-80F4-FC5A3085FA98}" destId="{E36A957F-70B8-4223-9F21-D44ED841E9EA}" srcOrd="0" destOrd="0" presId="urn:microsoft.com/office/officeart/2005/8/layout/vList2"/>
    <dgm:cxn modelId="{1CB9CEB8-B87E-49A7-B74E-D15DC438CA77}" srcId="{6904EA2E-C347-4A70-974A-5D108008EDEB}" destId="{E189425B-D1A3-4DAA-ACED-52A11C40E972}" srcOrd="3" destOrd="0" parTransId="{6FE0C1A1-7531-4649-A3B8-4E272C3A00DD}" sibTransId="{B8CD575F-D9D1-4BFE-A634-D24ED63B3B64}"/>
    <dgm:cxn modelId="{1AEDCD1C-060C-4E77-8968-098B4F80B6AC}" type="presOf" srcId="{E189425B-D1A3-4DAA-ACED-52A11C40E972}" destId="{52C8F030-672B-4F89-B110-9F0E1B9C4DB0}" srcOrd="0" destOrd="3" presId="urn:microsoft.com/office/officeart/2005/8/layout/vList2"/>
    <dgm:cxn modelId="{8C23E621-8596-4925-AB67-05944800D652}" type="presOf" srcId="{0E5CEB90-EDAA-4194-B1EB-1D4F740B171C}" destId="{52C8F030-672B-4F89-B110-9F0E1B9C4DB0}" srcOrd="0" destOrd="2" presId="urn:microsoft.com/office/officeart/2005/8/layout/vList2"/>
    <dgm:cxn modelId="{1519E695-37D7-4468-AC5C-EF706F4BD1E6}" type="presOf" srcId="{DA8987FE-F510-4081-9104-875C9A78959C}" destId="{C7549C15-F2D9-4962-A7CD-F25A1B11B9DA}" srcOrd="0" destOrd="0" presId="urn:microsoft.com/office/officeart/2005/8/layout/vList2"/>
    <dgm:cxn modelId="{6A3C43D8-5DD9-48B4-8C92-B172C0DFAA54}" type="presParOf" srcId="{316C609F-5BF2-41AA-AF7D-F0C46B1EBA7F}" destId="{ACC3EF73-75D1-4548-A130-975E65751384}" srcOrd="0" destOrd="0" presId="urn:microsoft.com/office/officeart/2005/8/layout/vList2"/>
    <dgm:cxn modelId="{5E19CAEC-4AE1-4160-8638-8D04CFCE5FBC}" type="presParOf" srcId="{316C609F-5BF2-41AA-AF7D-F0C46B1EBA7F}" destId="{52C8F030-672B-4F89-B110-9F0E1B9C4DB0}" srcOrd="1" destOrd="0" presId="urn:microsoft.com/office/officeart/2005/8/layout/vList2"/>
    <dgm:cxn modelId="{08151581-F3C0-47ED-842B-3C6294F4A8C3}" type="presParOf" srcId="{316C609F-5BF2-41AA-AF7D-F0C46B1EBA7F}" destId="{C7549C15-F2D9-4962-A7CD-F25A1B11B9DA}" srcOrd="2" destOrd="0" presId="urn:microsoft.com/office/officeart/2005/8/layout/vList2"/>
    <dgm:cxn modelId="{A40B19D1-AEDF-439E-807A-E254DE7A81AF}" type="presParOf" srcId="{316C609F-5BF2-41AA-AF7D-F0C46B1EBA7F}" destId="{E36A957F-70B8-4223-9F21-D44ED841E9EA}" srcOrd="3" destOrd="0" presId="urn:microsoft.com/office/officeart/2005/8/layout/vList2"/>
    <dgm:cxn modelId="{E1D1DC91-3BA5-4C9C-A01B-59C9FE0E19AA}" type="presParOf" srcId="{316C609F-5BF2-41AA-AF7D-F0C46B1EBA7F}" destId="{5ECDD83D-6094-48EE-BD3D-86C27E24910A}" srcOrd="4" destOrd="0" presId="urn:microsoft.com/office/officeart/2005/8/layout/vList2"/>
    <dgm:cxn modelId="{EE070834-5461-4E2E-AD3E-08D91C887B32}" type="presParOf" srcId="{316C609F-5BF2-41AA-AF7D-F0C46B1EBA7F}" destId="{6B83698E-B82A-417F-80B3-165F1FCB0E88}" srcOrd="5" destOrd="0" presId="urn:microsoft.com/office/officeart/2005/8/layout/vList2"/>
    <dgm:cxn modelId="{78284844-4D56-46F9-B867-CF8B545253CC}" type="presParOf" srcId="{316C609F-5BF2-41AA-AF7D-F0C46B1EBA7F}" destId="{EC337F48-7D10-4C96-B0D9-98B39B74E7A8}" srcOrd="6" destOrd="0" presId="urn:microsoft.com/office/officeart/2005/8/layout/vList2"/>
    <dgm:cxn modelId="{D816F19B-D73C-4180-88EA-427CD66AFA18}" type="presParOf" srcId="{316C609F-5BF2-41AA-AF7D-F0C46B1EBA7F}" destId="{4AAEB292-46F1-4006-8661-DFCA7C0556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 smtClean="0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smtClean="0"/>
            <a:t>Sin atributos en común </a:t>
          </a:r>
          <a:r>
            <a:rPr lang="es-ES_tradnl" altLang="es-AR" smtClean="0">
              <a:sym typeface="Wingdings" panose="05000000000000000000" pitchFamily="2" charset="2"/>
            </a:rPr>
            <a:t></a:t>
          </a:r>
          <a:r>
            <a:rPr lang="es-ES_tradnl" altLang="es-AR" smtClean="0"/>
            <a:t> T1 X T2</a:t>
          </a:r>
          <a:endParaRPr lang="es-ES_tradnl" altLang="es-AR" dirty="0" smtClean="0"/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FED85155-26F4-4EFE-B98F-64A1A2560C37}">
      <dgm:prSet/>
      <dgm:spPr/>
      <dgm:t>
        <a:bodyPr/>
        <a:lstStyle/>
        <a:p>
          <a:r>
            <a:rPr lang="es-ES_tradnl" altLang="es-AR" smtClean="0"/>
            <a:t>Con atributo “a” en común, donde: a es PK en T1 y FK en T2.</a:t>
          </a:r>
          <a:endParaRPr lang="es-ES_tradnl" altLang="es-AR" dirty="0" smtClean="0"/>
        </a:p>
      </dgm:t>
    </dgm:pt>
    <dgm:pt modelId="{1A435A66-7C71-44FE-9B96-539FD5F980A1}" type="parTrans" cxnId="{A82F54E4-150E-4456-BD86-FCFF0DDEC132}">
      <dgm:prSet/>
      <dgm:spPr/>
      <dgm:t>
        <a:bodyPr/>
        <a:lstStyle/>
        <a:p>
          <a:endParaRPr lang="es-AR"/>
        </a:p>
      </dgm:t>
    </dgm:pt>
    <dgm:pt modelId="{1957D94F-423C-462F-81D0-7F824EF6B962}" type="sibTrans" cxnId="{A82F54E4-150E-4456-BD86-FCFF0DDEC132}">
      <dgm:prSet/>
      <dgm:spPr/>
      <dgm:t>
        <a:bodyPr/>
        <a:lstStyle/>
        <a:p>
          <a:endParaRPr lang="es-AR"/>
        </a:p>
      </dgm:t>
    </dgm:pt>
    <dgm:pt modelId="{5680368A-8B35-43DB-8BE2-DC6BFD113328}">
      <dgm:prSet/>
      <dgm:spPr/>
      <dgm:t>
        <a:bodyPr/>
        <a:lstStyle/>
        <a:p>
          <a:r>
            <a:rPr lang="es-ES_tradnl" altLang="es-AR" dirty="0" smtClean="0"/>
            <a:t>T1 |X| T2 </a:t>
          </a:r>
          <a:r>
            <a:rPr lang="es-ES_tradnl" altLang="es-AR" dirty="0" smtClean="0">
              <a:sym typeface="Wingdings" panose="05000000000000000000" pitchFamily="2" charset="2"/>
            </a:rPr>
            <a:t> un fila de T1 con muchas de T2.</a:t>
          </a:r>
        </a:p>
      </dgm:t>
    </dgm:pt>
    <dgm:pt modelId="{71F058E6-A8E7-47F6-84CA-8DC02C3FD5D7}" type="parTrans" cxnId="{86EEC45D-C766-44C0-AFA5-C06B54B22B75}">
      <dgm:prSet/>
      <dgm:spPr/>
      <dgm:t>
        <a:bodyPr/>
        <a:lstStyle/>
        <a:p>
          <a:endParaRPr lang="es-AR"/>
        </a:p>
      </dgm:t>
    </dgm:pt>
    <dgm:pt modelId="{C9D3B215-B5C0-4336-95BC-F10D16A090C9}" type="sibTrans" cxnId="{86EEC45D-C766-44C0-AFA5-C06B54B22B75}">
      <dgm:prSet/>
      <dgm:spPr/>
      <dgm:t>
        <a:bodyPr/>
        <a:lstStyle/>
        <a:p>
          <a:endParaRPr lang="es-AR"/>
        </a:p>
      </dgm:t>
    </dgm:pt>
    <dgm:pt modelId="{A1EF926D-E909-4B0F-80E1-5155E511CB87}">
      <dgm:prSet/>
      <dgm:spPr/>
      <dgm:t>
        <a:bodyPr/>
        <a:lstStyle/>
        <a:p>
          <a:r>
            <a:rPr lang="es-ES_tradnl" altLang="es-AR" smtClean="0">
              <a:sym typeface="Wingdings" panose="05000000000000000000" pitchFamily="2" charset="2"/>
            </a:rPr>
            <a:t>Clave secundaria.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AB5FF34E-F738-4F2B-B499-E9B0FB2B6F4B}" type="parTrans" cxnId="{31BE845D-3181-4326-B6E1-9A35778EA44C}">
      <dgm:prSet/>
      <dgm:spPr/>
      <dgm:t>
        <a:bodyPr/>
        <a:lstStyle/>
        <a:p>
          <a:endParaRPr lang="es-AR"/>
        </a:p>
      </dgm:t>
    </dgm:pt>
    <dgm:pt modelId="{E0E30AFA-6CF4-4E32-A907-7315E1A7119A}" type="sibTrans" cxnId="{31BE845D-3181-4326-B6E1-9A35778EA44C}">
      <dgm:prSet/>
      <dgm:spPr/>
      <dgm:t>
        <a:bodyPr/>
        <a:lstStyle/>
        <a:p>
          <a:endParaRPr lang="es-AR"/>
        </a:p>
      </dgm:t>
    </dgm:pt>
    <dgm:pt modelId="{966EDD8B-2448-4736-8E3E-89167589910B}">
      <dgm:prSet/>
      <dgm:spPr/>
      <dgm:t>
        <a:bodyPr/>
        <a:lstStyle/>
        <a:p>
          <a:r>
            <a:rPr lang="es-ES_tradnl" altLang="es-AR" smtClean="0"/>
            <a:t>T2 |X| T1 </a:t>
          </a:r>
          <a:r>
            <a:rPr lang="es-ES_tradnl" altLang="es-AR" smtClean="0">
              <a:sym typeface="Wingdings" panose="05000000000000000000" pitchFamily="2" charset="2"/>
            </a:rPr>
            <a:t> un fila de T2 con una de T1.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BBA65BD8-2B69-4D40-8B26-8662BBAA6123}" type="parTrans" cxnId="{CE3F824B-2A0B-47DF-AF39-562359694834}">
      <dgm:prSet/>
      <dgm:spPr/>
      <dgm:t>
        <a:bodyPr/>
        <a:lstStyle/>
        <a:p>
          <a:endParaRPr lang="es-AR"/>
        </a:p>
      </dgm:t>
    </dgm:pt>
    <dgm:pt modelId="{94B3FC96-8977-4D7D-8CD2-3946CBAC2879}" type="sibTrans" cxnId="{CE3F824B-2A0B-47DF-AF39-562359694834}">
      <dgm:prSet/>
      <dgm:spPr/>
      <dgm:t>
        <a:bodyPr/>
        <a:lstStyle/>
        <a:p>
          <a:endParaRPr lang="es-AR"/>
        </a:p>
      </dgm:t>
    </dgm:pt>
    <dgm:pt modelId="{4E7E2D17-EC6B-461C-916D-C4400DFFCBBC}">
      <dgm:prSet/>
      <dgm:spPr/>
      <dgm:t>
        <a:bodyPr/>
        <a:lstStyle/>
        <a:p>
          <a:r>
            <a:rPr lang="es-ES_tradnl" altLang="es-AR" smtClean="0">
              <a:sym typeface="Wingdings" panose="05000000000000000000" pitchFamily="2" charset="2"/>
            </a:rPr>
            <a:t>Clave primaria.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3B8B3F3E-F3B6-4186-93DD-878C4B7FA31A}" type="parTrans" cxnId="{F6EF1496-F091-426B-98B6-BE7D690605CD}">
      <dgm:prSet/>
      <dgm:spPr/>
      <dgm:t>
        <a:bodyPr/>
        <a:lstStyle/>
        <a:p>
          <a:endParaRPr lang="es-AR"/>
        </a:p>
      </dgm:t>
    </dgm:pt>
    <dgm:pt modelId="{1C698372-4BB9-473B-962B-940F8F8A25EE}" type="sibTrans" cxnId="{F6EF1496-F091-426B-98B6-BE7D690605CD}">
      <dgm:prSet/>
      <dgm:spPr/>
      <dgm:t>
        <a:bodyPr/>
        <a:lstStyle/>
        <a:p>
          <a:endParaRPr lang="es-AR"/>
        </a:p>
      </dgm:t>
    </dgm:pt>
    <dgm:pt modelId="{02C1EDF1-80AE-4641-BE7F-88305ED8FFA3}">
      <dgm:prSet/>
      <dgm:spPr/>
      <dgm:t>
        <a:bodyPr/>
        <a:lstStyle/>
        <a:p>
          <a:r>
            <a:rPr lang="es-ES_tradnl" altLang="es-AR" smtClean="0"/>
            <a:t>Con atributo “a” en común:</a:t>
          </a:r>
          <a:endParaRPr lang="es-ES_tradnl" altLang="es-AR" dirty="0" smtClean="0"/>
        </a:p>
      </dgm:t>
    </dgm:pt>
    <dgm:pt modelId="{0402DEC3-50C2-4AF1-8AFC-459AB1CD8FBB}" type="parTrans" cxnId="{66FF5E1F-4671-43E8-9114-A5B037F62262}">
      <dgm:prSet/>
      <dgm:spPr/>
      <dgm:t>
        <a:bodyPr/>
        <a:lstStyle/>
        <a:p>
          <a:endParaRPr lang="es-AR"/>
        </a:p>
      </dgm:t>
    </dgm:pt>
    <dgm:pt modelId="{3C641857-FA5B-4608-8C5F-E652B19C857A}" type="sibTrans" cxnId="{66FF5E1F-4671-43E8-9114-A5B037F62262}">
      <dgm:prSet/>
      <dgm:spPr/>
      <dgm:t>
        <a:bodyPr/>
        <a:lstStyle/>
        <a:p>
          <a:endParaRPr lang="es-AR"/>
        </a:p>
      </dgm:t>
    </dgm:pt>
    <dgm:pt modelId="{CC8DD7E6-9517-4A70-A7D4-0721440B9892}">
      <dgm:prSet/>
      <dgm:spPr/>
      <dgm:t>
        <a:bodyPr/>
        <a:lstStyle/>
        <a:p>
          <a:r>
            <a:rPr lang="es-ES_tradnl" altLang="es-AR" smtClean="0"/>
            <a:t>(CT t1 * CT t2 ) / MAX(CV (a, t1) , CV (a, t2))</a:t>
          </a:r>
          <a:endParaRPr lang="es-ES_tradnl" altLang="es-AR" dirty="0" smtClean="0"/>
        </a:p>
      </dgm:t>
    </dgm:pt>
    <dgm:pt modelId="{A61F7A83-0FD2-4716-9F06-9C3CF6FCBEE4}" type="parTrans" cxnId="{146A299D-5DEB-4A75-BBD0-883D98898712}">
      <dgm:prSet/>
      <dgm:spPr/>
      <dgm:t>
        <a:bodyPr/>
        <a:lstStyle/>
        <a:p>
          <a:endParaRPr lang="es-AR"/>
        </a:p>
      </dgm:t>
    </dgm:pt>
    <dgm:pt modelId="{1C43D200-A6CA-4A87-85F8-9B475721B6E9}" type="sibTrans" cxnId="{146A299D-5DEB-4A75-BBD0-883D98898712}">
      <dgm:prSet/>
      <dgm:spPr/>
      <dgm:t>
        <a:bodyPr/>
        <a:lstStyle/>
        <a:p>
          <a:endParaRPr lang="es-AR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F2BE01F-3590-4DB0-837A-73FB5A0F9E41}" type="presOf" srcId="{5680368A-8B35-43DB-8BE2-DC6BFD113328}" destId="{BC209C8B-0A3B-4272-99BE-F81940ABDB3E}" srcOrd="0" destOrd="2" presId="urn:microsoft.com/office/officeart/2005/8/layout/vList2"/>
    <dgm:cxn modelId="{2CD3DAD8-B8D1-43EE-94FA-49CA2621E85F}" type="presOf" srcId="{A1EF926D-E909-4B0F-80E1-5155E511CB87}" destId="{BC209C8B-0A3B-4272-99BE-F81940ABDB3E}" srcOrd="0" destOrd="3" presId="urn:microsoft.com/office/officeart/2005/8/layout/vList2"/>
    <dgm:cxn modelId="{86EEC45D-C766-44C0-AFA5-C06B54B22B75}" srcId="{FED85155-26F4-4EFE-B98F-64A1A2560C37}" destId="{5680368A-8B35-43DB-8BE2-DC6BFD113328}" srcOrd="0" destOrd="0" parTransId="{71F058E6-A8E7-47F6-84CA-8DC02C3FD5D7}" sibTransId="{C9D3B215-B5C0-4336-95BC-F10D16A090C9}"/>
    <dgm:cxn modelId="{31BE845D-3181-4326-B6E1-9A35778EA44C}" srcId="{5680368A-8B35-43DB-8BE2-DC6BFD113328}" destId="{A1EF926D-E909-4B0F-80E1-5155E511CB87}" srcOrd="0" destOrd="0" parTransId="{AB5FF34E-F738-4F2B-B499-E9B0FB2B6F4B}" sibTransId="{E0E30AFA-6CF4-4E32-A907-7315E1A7119A}"/>
    <dgm:cxn modelId="{146A299D-5DEB-4A75-BBD0-883D98898712}" srcId="{02C1EDF1-80AE-4641-BE7F-88305ED8FFA3}" destId="{CC8DD7E6-9517-4A70-A7D4-0721440B9892}" srcOrd="0" destOrd="0" parTransId="{A61F7A83-0FD2-4716-9F06-9C3CF6FCBEE4}" sibTransId="{1C43D200-A6CA-4A87-85F8-9B475721B6E9}"/>
    <dgm:cxn modelId="{66FF5E1F-4671-43E8-9114-A5B037F62262}" srcId="{E1AC17A4-126E-4C44-AAE5-47E66432655B}" destId="{02C1EDF1-80AE-4641-BE7F-88305ED8FFA3}" srcOrd="2" destOrd="0" parTransId="{0402DEC3-50C2-4AF1-8AFC-459AB1CD8FBB}" sibTransId="{3C641857-FA5B-4608-8C5F-E652B19C857A}"/>
    <dgm:cxn modelId="{7E44B8B6-6A93-4B71-84DE-448BDA4EAD47}" type="presOf" srcId="{FED85155-26F4-4EFE-B98F-64A1A2560C37}" destId="{BC209C8B-0A3B-4272-99BE-F81940ABDB3E}" srcOrd="0" destOrd="1" presId="urn:microsoft.com/office/officeart/2005/8/layout/vList2"/>
    <dgm:cxn modelId="{F6EF1496-F091-426B-98B6-BE7D690605CD}" srcId="{966EDD8B-2448-4736-8E3E-89167589910B}" destId="{4E7E2D17-EC6B-461C-916D-C4400DFFCBBC}" srcOrd="0" destOrd="0" parTransId="{3B8B3F3E-F3B6-4186-93DD-878C4B7FA31A}" sibTransId="{1C698372-4BB9-473B-962B-940F8F8A25EE}"/>
    <dgm:cxn modelId="{A82F54E4-150E-4456-BD86-FCFF0DDEC132}" srcId="{E1AC17A4-126E-4C44-AAE5-47E66432655B}" destId="{FED85155-26F4-4EFE-B98F-64A1A2560C37}" srcOrd="1" destOrd="0" parTransId="{1A435A66-7C71-44FE-9B96-539FD5F980A1}" sibTransId="{1957D94F-423C-462F-81D0-7F824EF6B962}"/>
    <dgm:cxn modelId="{75E94BBD-A2DE-438A-B130-DD7501BA1869}" type="presOf" srcId="{4E7E2D17-EC6B-461C-916D-C4400DFFCBBC}" destId="{BC209C8B-0A3B-4272-99BE-F81940ABDB3E}" srcOrd="0" destOrd="5" presId="urn:microsoft.com/office/officeart/2005/8/layout/vList2"/>
    <dgm:cxn modelId="{1EC167AB-6EDA-4687-8483-5E868223B8A4}" type="presOf" srcId="{966EDD8B-2448-4736-8E3E-89167589910B}" destId="{BC209C8B-0A3B-4272-99BE-F81940ABDB3E}" srcOrd="0" destOrd="4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CE3F824B-2A0B-47DF-AF39-562359694834}" srcId="{FED85155-26F4-4EFE-B98F-64A1A2560C37}" destId="{966EDD8B-2448-4736-8E3E-89167589910B}" srcOrd="1" destOrd="0" parTransId="{BBA65BD8-2B69-4D40-8B26-8662BBAA6123}" sibTransId="{94B3FC96-8977-4D7D-8CD2-3946CBAC2879}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DEA5A910-D39A-4FD6-9EA4-35E2F899F9A5}" type="presOf" srcId="{CC8DD7E6-9517-4A70-A7D4-0721440B9892}" destId="{BC209C8B-0A3B-4272-99BE-F81940ABDB3E}" srcOrd="0" destOrd="7" presId="urn:microsoft.com/office/officeart/2005/8/layout/vList2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FCED94D1-E382-40D2-881E-496EAF9BB723}" type="presOf" srcId="{02C1EDF1-80AE-4641-BE7F-88305ED8FFA3}" destId="{BC209C8B-0A3B-4272-99BE-F81940ABDB3E}" srcOrd="0" destOrd="6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EE69D5-C927-4CE7-B58C-C452F5969F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2F6A-C5EF-4C33-98FE-E969FD325E19}">
      <dgm:prSet phldrT="[Texto]"/>
      <dgm:spPr/>
      <dgm:t>
        <a:bodyPr/>
        <a:lstStyle/>
        <a:p>
          <a:r>
            <a:rPr lang="es-AR" altLang="es-AR" dirty="0" smtClean="0"/>
            <a:t>Dado el siguiente modelo relacional:</a:t>
          </a:r>
          <a:endParaRPr lang="es-AR" dirty="0"/>
        </a:p>
      </dgm:t>
    </dgm:pt>
    <dgm:pt modelId="{2F80C582-462B-4878-9A05-A78685CDC23F}" type="parTrans" cxnId="{BC70929E-BCD2-4BEE-9432-C581625E9EE5}">
      <dgm:prSet/>
      <dgm:spPr/>
      <dgm:t>
        <a:bodyPr/>
        <a:lstStyle/>
        <a:p>
          <a:endParaRPr lang="es-AR"/>
        </a:p>
      </dgm:t>
    </dgm:pt>
    <dgm:pt modelId="{6ACC9AB3-B865-444F-B77B-DB516B998185}" type="sibTrans" cxnId="{BC70929E-BCD2-4BEE-9432-C581625E9EE5}">
      <dgm:prSet/>
      <dgm:spPr/>
      <dgm:t>
        <a:bodyPr/>
        <a:lstStyle/>
        <a:p>
          <a:endParaRPr lang="es-AR"/>
        </a:p>
      </dgm:t>
    </dgm:pt>
    <dgm:pt modelId="{36C54F9E-25A1-4F5C-A2EA-BDBA3FBA7C74}">
      <dgm:prSet/>
      <dgm:spPr/>
      <dgm:t>
        <a:bodyPr/>
        <a:lstStyle/>
        <a:p>
          <a:r>
            <a:rPr lang="es-AR" altLang="es-AR" dirty="0" smtClean="0"/>
            <a:t>PRODUCTOS (</a:t>
          </a:r>
          <a:r>
            <a:rPr lang="es-AR" altLang="es-AR" b="1" u="sng" dirty="0" err="1" smtClean="0"/>
            <a:t>idproducto</a:t>
          </a:r>
          <a:r>
            <a:rPr lang="es-AR" altLang="es-AR" dirty="0" smtClean="0"/>
            <a:t>, código, descripción, precio, </a:t>
          </a:r>
          <a:r>
            <a:rPr lang="es-AR" altLang="es-AR" dirty="0" err="1" smtClean="0"/>
            <a:t>idvendedor</a:t>
          </a:r>
          <a:r>
            <a:rPr lang="es-AR" altLang="es-AR" dirty="0" smtClean="0"/>
            <a:t>)</a:t>
          </a:r>
          <a:endParaRPr lang="es-AR" altLang="es-AR" dirty="0"/>
        </a:p>
      </dgm:t>
    </dgm:pt>
    <dgm:pt modelId="{85E37826-D8BF-4947-A9D3-E1AFC84E79E1}" type="parTrans" cxnId="{C1D58F1C-EF99-4911-AE55-2D67B8D37B0E}">
      <dgm:prSet/>
      <dgm:spPr/>
      <dgm:t>
        <a:bodyPr/>
        <a:lstStyle/>
        <a:p>
          <a:endParaRPr lang="es-AR"/>
        </a:p>
      </dgm:t>
    </dgm:pt>
    <dgm:pt modelId="{D01598AA-1491-40A4-BEDC-D9D2E9BD252A}" type="sibTrans" cxnId="{C1D58F1C-EF99-4911-AE55-2D67B8D37B0E}">
      <dgm:prSet/>
      <dgm:spPr/>
      <dgm:t>
        <a:bodyPr/>
        <a:lstStyle/>
        <a:p>
          <a:endParaRPr lang="es-AR"/>
        </a:p>
      </dgm:t>
    </dgm:pt>
    <dgm:pt modelId="{A30C40EA-9AD0-4CD1-9FEA-A556199CD524}">
      <dgm:prSet/>
      <dgm:spPr/>
      <dgm:t>
        <a:bodyPr/>
        <a:lstStyle/>
        <a:p>
          <a:r>
            <a:rPr lang="es-AR" altLang="es-AR" dirty="0" smtClean="0"/>
            <a:t>FK (vendedor, VENDEDORES) la clave foránea no permite nulos</a:t>
          </a:r>
          <a:endParaRPr lang="es-AR" altLang="es-AR" dirty="0"/>
        </a:p>
      </dgm:t>
    </dgm:pt>
    <dgm:pt modelId="{C76AD07D-E0F0-4F27-B217-79030D38C6A9}" type="parTrans" cxnId="{B4E18FCE-E7E7-420F-8E0D-746DDCE431C0}">
      <dgm:prSet/>
      <dgm:spPr/>
      <dgm:t>
        <a:bodyPr/>
        <a:lstStyle/>
        <a:p>
          <a:endParaRPr lang="es-AR"/>
        </a:p>
      </dgm:t>
    </dgm:pt>
    <dgm:pt modelId="{AF3035D2-6420-4ECB-972D-0ADFFBBA444A}" type="sibTrans" cxnId="{B4E18FCE-E7E7-420F-8E0D-746DDCE431C0}">
      <dgm:prSet/>
      <dgm:spPr/>
      <dgm:t>
        <a:bodyPr/>
        <a:lstStyle/>
        <a:p>
          <a:endParaRPr lang="es-AR"/>
        </a:p>
      </dgm:t>
    </dgm:pt>
    <dgm:pt modelId="{4665EAB6-E85E-4DB0-8382-E2BD42D657C8}">
      <dgm:prSet/>
      <dgm:spPr/>
      <dgm:t>
        <a:bodyPr/>
        <a:lstStyle/>
        <a:p>
          <a:r>
            <a:rPr lang="es-AR" altLang="es-AR" dirty="0" smtClean="0"/>
            <a:t>VENDEDORES ( </a:t>
          </a:r>
          <a:r>
            <a:rPr lang="es-AR" altLang="es-AR" b="1" u="sng" dirty="0" err="1" smtClean="0"/>
            <a:t>idvendedor</a:t>
          </a:r>
          <a:r>
            <a:rPr lang="es-AR" altLang="es-AR" dirty="0" smtClean="0"/>
            <a:t>, </a:t>
          </a:r>
          <a:r>
            <a:rPr lang="es-AR" altLang="es-AR" dirty="0" err="1" smtClean="0"/>
            <a:t>nombre_vendedor</a:t>
          </a:r>
          <a:r>
            <a:rPr lang="es-AR" altLang="es-AR" dirty="0" smtClean="0"/>
            <a:t>, sucursal)</a:t>
          </a:r>
          <a:endParaRPr lang="es-AR" altLang="es-AR" dirty="0"/>
        </a:p>
      </dgm:t>
    </dgm:pt>
    <dgm:pt modelId="{77344215-C335-4C9E-A5CD-5D91BC0E2B59}" type="parTrans" cxnId="{05137ED9-EF93-441C-A061-7AAB7EC641DD}">
      <dgm:prSet/>
      <dgm:spPr/>
      <dgm:t>
        <a:bodyPr/>
        <a:lstStyle/>
        <a:p>
          <a:endParaRPr lang="es-AR"/>
        </a:p>
      </dgm:t>
    </dgm:pt>
    <dgm:pt modelId="{C47F2845-EADC-4485-A213-ABC3D549264D}" type="sibTrans" cxnId="{05137ED9-EF93-441C-A061-7AAB7EC641DD}">
      <dgm:prSet/>
      <dgm:spPr/>
      <dgm:t>
        <a:bodyPr/>
        <a:lstStyle/>
        <a:p>
          <a:endParaRPr lang="es-AR"/>
        </a:p>
      </dgm:t>
    </dgm:pt>
    <dgm:pt modelId="{A0A2516C-E67E-47BA-96A4-7400E79ED3EF}">
      <dgm:prSet/>
      <dgm:spPr/>
      <dgm:t>
        <a:bodyPr/>
        <a:lstStyle/>
        <a:p>
          <a:r>
            <a:rPr lang="es-AR" altLang="es-AR" dirty="0" smtClean="0"/>
            <a:t>Ejemplo 1: la siguiente </a:t>
          </a:r>
          <a:r>
            <a:rPr lang="es-AR" altLang="es-AR" b="1" dirty="0" smtClean="0"/>
            <a:t>consulta</a:t>
          </a:r>
          <a:r>
            <a:rPr lang="es-AR" altLang="es-AR" dirty="0" smtClean="0"/>
            <a:t>: “Listar los datos de los productos que vende la sucursal de JUNIN”</a:t>
          </a:r>
          <a:endParaRPr lang="es-AR" altLang="es-AR" dirty="0"/>
        </a:p>
      </dgm:t>
    </dgm:pt>
    <dgm:pt modelId="{FC2002C1-D360-43AE-A7CC-D539FE0A6E51}" type="parTrans" cxnId="{31128C50-0470-4E24-8BA7-215097AD9A4A}">
      <dgm:prSet/>
      <dgm:spPr/>
      <dgm:t>
        <a:bodyPr/>
        <a:lstStyle/>
        <a:p>
          <a:endParaRPr lang="es-AR"/>
        </a:p>
      </dgm:t>
    </dgm:pt>
    <dgm:pt modelId="{5344817F-A2ED-4725-BFAD-3E57D3F9C022}" type="sibTrans" cxnId="{31128C50-0470-4E24-8BA7-215097AD9A4A}">
      <dgm:prSet/>
      <dgm:spPr/>
      <dgm:t>
        <a:bodyPr/>
        <a:lstStyle/>
        <a:p>
          <a:endParaRPr lang="es-AR"/>
        </a:p>
      </dgm:t>
    </dgm:pt>
    <dgm:pt modelId="{AB9FB26E-F800-49E5-AE35-C5487E658AEB}">
      <dgm:prSet/>
      <dgm:spPr/>
      <dgm:t>
        <a:bodyPr/>
        <a:lstStyle/>
        <a:p>
          <a:r>
            <a:rPr lang="es-AR" altLang="es-AR" b="1" dirty="0" smtClean="0"/>
            <a:t>SELECT </a:t>
          </a:r>
          <a:r>
            <a:rPr lang="es-AR" altLang="es-AR" b="1" dirty="0" err="1" smtClean="0"/>
            <a:t>p.producto</a:t>
          </a:r>
          <a:r>
            <a:rPr lang="es-AR" altLang="es-AR" b="1" dirty="0" smtClean="0"/>
            <a:t>, </a:t>
          </a:r>
          <a:r>
            <a:rPr lang="es-AR" altLang="es-AR" b="1" dirty="0" err="1" smtClean="0"/>
            <a:t>p.descripción</a:t>
          </a:r>
          <a:r>
            <a:rPr lang="es-AR" altLang="es-AR" b="1" dirty="0" smtClean="0"/>
            <a:t>, </a:t>
          </a:r>
          <a:r>
            <a:rPr lang="es-AR" altLang="es-AR" b="1" dirty="0" err="1" smtClean="0"/>
            <a:t>p.precio</a:t>
          </a:r>
          <a:r>
            <a:rPr lang="es-AR" altLang="es-AR" b="1" dirty="0" smtClean="0"/>
            <a:t>, </a:t>
          </a:r>
          <a:r>
            <a:rPr lang="es-AR" altLang="es-AR" b="1" dirty="0" err="1" smtClean="0"/>
            <a:t>v.nombre_vendedor</a:t>
          </a:r>
          <a:endParaRPr lang="es-AR" altLang="es-AR" b="1" dirty="0"/>
        </a:p>
      </dgm:t>
    </dgm:pt>
    <dgm:pt modelId="{8DD340B1-2E3A-484E-9DD2-569F5DD4695F}" type="parTrans" cxnId="{967F9080-22B7-4CF2-A749-05FEC5CA7DD7}">
      <dgm:prSet/>
      <dgm:spPr/>
      <dgm:t>
        <a:bodyPr/>
        <a:lstStyle/>
        <a:p>
          <a:endParaRPr lang="es-AR"/>
        </a:p>
      </dgm:t>
    </dgm:pt>
    <dgm:pt modelId="{449FDA5C-5451-459E-87EB-FF75B482F9B9}" type="sibTrans" cxnId="{967F9080-22B7-4CF2-A749-05FEC5CA7DD7}">
      <dgm:prSet/>
      <dgm:spPr/>
      <dgm:t>
        <a:bodyPr/>
        <a:lstStyle/>
        <a:p>
          <a:endParaRPr lang="es-AR"/>
        </a:p>
      </dgm:t>
    </dgm:pt>
    <dgm:pt modelId="{122B43A4-F716-4A15-AA08-601D12988206}">
      <dgm:prSet/>
      <dgm:spPr/>
      <dgm:t>
        <a:bodyPr/>
        <a:lstStyle/>
        <a:p>
          <a:r>
            <a:rPr lang="es-AR" altLang="es-AR" b="1" dirty="0" smtClean="0"/>
            <a:t>FROM PRODUCTOS p, VENDEDORES v</a:t>
          </a:r>
          <a:endParaRPr lang="es-AR" altLang="es-AR" b="1" dirty="0"/>
        </a:p>
      </dgm:t>
    </dgm:pt>
    <dgm:pt modelId="{E884428F-1B8F-44E4-BCC8-671B39BA2397}" type="parTrans" cxnId="{D7CACB39-086F-454A-BA82-241D4945C469}">
      <dgm:prSet/>
      <dgm:spPr/>
      <dgm:t>
        <a:bodyPr/>
        <a:lstStyle/>
        <a:p>
          <a:endParaRPr lang="es-AR"/>
        </a:p>
      </dgm:t>
    </dgm:pt>
    <dgm:pt modelId="{10D3EBE0-C397-4FC8-9056-8649AEE1B321}" type="sibTrans" cxnId="{D7CACB39-086F-454A-BA82-241D4945C469}">
      <dgm:prSet/>
      <dgm:spPr/>
      <dgm:t>
        <a:bodyPr/>
        <a:lstStyle/>
        <a:p>
          <a:endParaRPr lang="es-AR"/>
        </a:p>
      </dgm:t>
    </dgm:pt>
    <dgm:pt modelId="{5D8BFC25-9495-4DF3-BF3E-3CC728749020}">
      <dgm:prSet/>
      <dgm:spPr/>
      <dgm:t>
        <a:bodyPr/>
        <a:lstStyle/>
        <a:p>
          <a:r>
            <a:rPr lang="es-AR" altLang="es-AR" b="1" dirty="0" smtClean="0"/>
            <a:t>WHERE </a:t>
          </a:r>
          <a:r>
            <a:rPr lang="es-AR" altLang="es-AR" b="1" dirty="0" err="1" smtClean="0"/>
            <a:t>p.idvendedor</a:t>
          </a:r>
          <a:r>
            <a:rPr lang="es-AR" altLang="es-AR" b="1" dirty="0" smtClean="0"/>
            <a:t> = </a:t>
          </a:r>
          <a:r>
            <a:rPr lang="es-AR" altLang="es-AR" b="1" dirty="0" err="1" smtClean="0"/>
            <a:t>v.idvendedor</a:t>
          </a:r>
          <a:r>
            <a:rPr lang="es-AR" altLang="es-AR" b="1" dirty="0" smtClean="0"/>
            <a:t> and </a:t>
          </a:r>
          <a:r>
            <a:rPr lang="es-AR" altLang="es-AR" b="1" dirty="0" err="1" smtClean="0"/>
            <a:t>v.sucursal</a:t>
          </a:r>
          <a:r>
            <a:rPr lang="es-AR" altLang="es-AR" b="1" dirty="0" smtClean="0"/>
            <a:t> = ´JUNIN´;</a:t>
          </a:r>
          <a:endParaRPr lang="es-AR" altLang="es-AR" b="1" dirty="0"/>
        </a:p>
      </dgm:t>
    </dgm:pt>
    <dgm:pt modelId="{1F272839-7E95-441E-A3BE-4C51F5E59927}" type="parTrans" cxnId="{BAB17C30-3009-4B89-888D-CAC47BEFD2C5}">
      <dgm:prSet/>
      <dgm:spPr/>
      <dgm:t>
        <a:bodyPr/>
        <a:lstStyle/>
        <a:p>
          <a:endParaRPr lang="es-AR"/>
        </a:p>
      </dgm:t>
    </dgm:pt>
    <dgm:pt modelId="{25450E34-0F4D-4AA9-BA5C-8CC075D22DF8}" type="sibTrans" cxnId="{BAB17C30-3009-4B89-888D-CAC47BEFD2C5}">
      <dgm:prSet/>
      <dgm:spPr/>
      <dgm:t>
        <a:bodyPr/>
        <a:lstStyle/>
        <a:p>
          <a:endParaRPr lang="es-AR"/>
        </a:p>
      </dgm:t>
    </dgm:pt>
    <dgm:pt modelId="{1A2A4740-F8F2-441D-8C91-1146B45EC8F5}">
      <dgm:prSet/>
      <dgm:spPr/>
      <dgm:t>
        <a:bodyPr/>
        <a:lstStyle/>
        <a:p>
          <a:r>
            <a:rPr lang="es-AR" altLang="es-AR" dirty="0" smtClean="0"/>
            <a:t>Sabiendo que:      - CT(productos) = 7000            - CT(vendedores) = 300</a:t>
          </a:r>
          <a:br>
            <a:rPr lang="es-AR" altLang="es-AR" dirty="0" smtClean="0"/>
          </a:br>
          <a:r>
            <a:rPr lang="es-AR" altLang="es-AR" dirty="0" smtClean="0"/>
            <a:t>                                - CV (sucursal = ‘JUNIN’, vendedores) = 10</a:t>
          </a:r>
          <a:br>
            <a:rPr lang="es-AR" altLang="es-AR" dirty="0" smtClean="0"/>
          </a:br>
          <a:r>
            <a:rPr lang="es-AR" altLang="es-AR" dirty="0" smtClean="0"/>
            <a:t>                                - 1000 productos de vendedores de JUNIN</a:t>
          </a:r>
          <a:endParaRPr lang="es-AR" altLang="es-AR" dirty="0"/>
        </a:p>
      </dgm:t>
    </dgm:pt>
    <dgm:pt modelId="{B6E848AB-5C68-48FA-9378-0960F10534DF}" type="parTrans" cxnId="{E8BBFE07-0D95-49A9-B431-FC9074EFEBC9}">
      <dgm:prSet/>
      <dgm:spPr/>
      <dgm:t>
        <a:bodyPr/>
        <a:lstStyle/>
        <a:p>
          <a:endParaRPr lang="es-AR"/>
        </a:p>
      </dgm:t>
    </dgm:pt>
    <dgm:pt modelId="{303FCB6A-FAAF-4587-912D-9082CB1E8A5E}" type="sibTrans" cxnId="{E8BBFE07-0D95-49A9-B431-FC9074EFEBC9}">
      <dgm:prSet/>
      <dgm:spPr/>
      <dgm:t>
        <a:bodyPr/>
        <a:lstStyle/>
        <a:p>
          <a:endParaRPr lang="es-AR"/>
        </a:p>
      </dgm:t>
    </dgm:pt>
    <dgm:pt modelId="{4FE6B583-5EB4-469A-BD79-EDC4EEA1A2E8}">
      <dgm:prSet/>
      <dgm:spPr/>
      <dgm:t>
        <a:bodyPr/>
        <a:lstStyle/>
        <a:p>
          <a:endParaRPr lang="es-AR" altLang="es-AR" dirty="0"/>
        </a:p>
      </dgm:t>
    </dgm:pt>
    <dgm:pt modelId="{E852F97F-C7B4-4746-B564-89FF63E7D52C}" type="parTrans" cxnId="{AA17BC04-5537-4375-94B9-47E53D96B0D5}">
      <dgm:prSet/>
      <dgm:spPr/>
      <dgm:t>
        <a:bodyPr/>
        <a:lstStyle/>
        <a:p>
          <a:endParaRPr lang="es-AR"/>
        </a:p>
      </dgm:t>
    </dgm:pt>
    <dgm:pt modelId="{7A23C806-CC43-410C-8FB7-C3548CE25536}" type="sibTrans" cxnId="{AA17BC04-5537-4375-94B9-47E53D96B0D5}">
      <dgm:prSet/>
      <dgm:spPr/>
      <dgm:t>
        <a:bodyPr/>
        <a:lstStyle/>
        <a:p>
          <a:endParaRPr lang="es-AR"/>
        </a:p>
      </dgm:t>
    </dgm:pt>
    <dgm:pt modelId="{03D367C1-C7F6-4DA9-95A4-82CDEFAD1E08}" type="pres">
      <dgm:prSet presAssocID="{ECEE69D5-C927-4CE7-B58C-C452F5969F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65A91D5-54AC-4A9A-947C-A08EC909A9BE}" type="pres">
      <dgm:prSet presAssocID="{36432F6A-C5EF-4C33-98FE-E969FD325E1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86AA9F-4E06-433D-A56D-F7673290E356}" type="pres">
      <dgm:prSet presAssocID="{36432F6A-C5EF-4C33-98FE-E969FD325E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5F66B8-097F-439F-982F-DC9B0F20A16A}" type="pres">
      <dgm:prSet presAssocID="{A0A2516C-E67E-47BA-96A4-7400E79ED3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5AA7C3D-E08E-409E-998B-EF04E51B3A74}" type="pres">
      <dgm:prSet presAssocID="{A0A2516C-E67E-47BA-96A4-7400E79ED3E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F3BA9A8-FAAB-4E50-BC77-ECADF93A2874}" type="presOf" srcId="{A0A2516C-E67E-47BA-96A4-7400E79ED3EF}" destId="{B95F66B8-097F-439F-982F-DC9B0F20A16A}" srcOrd="0" destOrd="0" presId="urn:microsoft.com/office/officeart/2005/8/layout/vList2"/>
    <dgm:cxn modelId="{967F9080-22B7-4CF2-A749-05FEC5CA7DD7}" srcId="{A0A2516C-E67E-47BA-96A4-7400E79ED3EF}" destId="{AB9FB26E-F800-49E5-AE35-C5487E658AEB}" srcOrd="0" destOrd="0" parTransId="{8DD340B1-2E3A-484E-9DD2-569F5DD4695F}" sibTransId="{449FDA5C-5451-459E-87EB-FF75B482F9B9}"/>
    <dgm:cxn modelId="{2C5A676F-589E-4028-9F76-C4F092885174}" type="presOf" srcId="{36C54F9E-25A1-4F5C-A2EA-BDBA3FBA7C74}" destId="{6E86AA9F-4E06-433D-A56D-F7673290E356}" srcOrd="0" destOrd="0" presId="urn:microsoft.com/office/officeart/2005/8/layout/vList2"/>
    <dgm:cxn modelId="{05137ED9-EF93-441C-A061-7AAB7EC641DD}" srcId="{36432F6A-C5EF-4C33-98FE-E969FD325E19}" destId="{4665EAB6-E85E-4DB0-8382-E2BD42D657C8}" srcOrd="1" destOrd="0" parTransId="{77344215-C335-4C9E-A5CD-5D91BC0E2B59}" sibTransId="{C47F2845-EADC-4485-A213-ABC3D549264D}"/>
    <dgm:cxn modelId="{1D36A706-61B6-48DE-8195-A52FAC2D6DCD}" type="presOf" srcId="{1A2A4740-F8F2-441D-8C91-1146B45EC8F5}" destId="{A5AA7C3D-E08E-409E-998B-EF04E51B3A74}" srcOrd="0" destOrd="4" presId="urn:microsoft.com/office/officeart/2005/8/layout/vList2"/>
    <dgm:cxn modelId="{AA17BC04-5537-4375-94B9-47E53D96B0D5}" srcId="{A0A2516C-E67E-47BA-96A4-7400E79ED3EF}" destId="{4FE6B583-5EB4-469A-BD79-EDC4EEA1A2E8}" srcOrd="3" destOrd="0" parTransId="{E852F97F-C7B4-4746-B564-89FF63E7D52C}" sibTransId="{7A23C806-CC43-410C-8FB7-C3548CE25536}"/>
    <dgm:cxn modelId="{31128C50-0470-4E24-8BA7-215097AD9A4A}" srcId="{ECEE69D5-C927-4CE7-B58C-C452F5969F98}" destId="{A0A2516C-E67E-47BA-96A4-7400E79ED3EF}" srcOrd="1" destOrd="0" parTransId="{FC2002C1-D360-43AE-A7CC-D539FE0A6E51}" sibTransId="{5344817F-A2ED-4725-BFAD-3E57D3F9C022}"/>
    <dgm:cxn modelId="{242F99B1-A61B-43BC-863E-FE8EAC777216}" type="presOf" srcId="{A30C40EA-9AD0-4CD1-9FEA-A556199CD524}" destId="{6E86AA9F-4E06-433D-A56D-F7673290E356}" srcOrd="0" destOrd="1" presId="urn:microsoft.com/office/officeart/2005/8/layout/vList2"/>
    <dgm:cxn modelId="{CEBA03D6-C827-489E-8EC2-A1943B8A98B1}" type="presOf" srcId="{4FE6B583-5EB4-469A-BD79-EDC4EEA1A2E8}" destId="{A5AA7C3D-E08E-409E-998B-EF04E51B3A74}" srcOrd="0" destOrd="3" presId="urn:microsoft.com/office/officeart/2005/8/layout/vList2"/>
    <dgm:cxn modelId="{D7CACB39-086F-454A-BA82-241D4945C469}" srcId="{A0A2516C-E67E-47BA-96A4-7400E79ED3EF}" destId="{122B43A4-F716-4A15-AA08-601D12988206}" srcOrd="1" destOrd="0" parTransId="{E884428F-1B8F-44E4-BCC8-671B39BA2397}" sibTransId="{10D3EBE0-C397-4FC8-9056-8649AEE1B321}"/>
    <dgm:cxn modelId="{664DBB8D-45B2-4859-8436-FE7B7DB71082}" type="presOf" srcId="{5D8BFC25-9495-4DF3-BF3E-3CC728749020}" destId="{A5AA7C3D-E08E-409E-998B-EF04E51B3A74}" srcOrd="0" destOrd="2" presId="urn:microsoft.com/office/officeart/2005/8/layout/vList2"/>
    <dgm:cxn modelId="{6213F966-BCB6-42FC-817C-F1ED8F594960}" type="presOf" srcId="{4665EAB6-E85E-4DB0-8382-E2BD42D657C8}" destId="{6E86AA9F-4E06-433D-A56D-F7673290E356}" srcOrd="0" destOrd="2" presId="urn:microsoft.com/office/officeart/2005/8/layout/vList2"/>
    <dgm:cxn modelId="{BC70929E-BCD2-4BEE-9432-C581625E9EE5}" srcId="{ECEE69D5-C927-4CE7-B58C-C452F5969F98}" destId="{36432F6A-C5EF-4C33-98FE-E969FD325E19}" srcOrd="0" destOrd="0" parTransId="{2F80C582-462B-4878-9A05-A78685CDC23F}" sibTransId="{6ACC9AB3-B865-444F-B77B-DB516B998185}"/>
    <dgm:cxn modelId="{F1836814-0151-4986-BFF0-DD392C9DE5C6}" type="presOf" srcId="{ECEE69D5-C927-4CE7-B58C-C452F5969F98}" destId="{03D367C1-C7F6-4DA9-95A4-82CDEFAD1E08}" srcOrd="0" destOrd="0" presId="urn:microsoft.com/office/officeart/2005/8/layout/vList2"/>
    <dgm:cxn modelId="{C4CB8B00-1D38-4768-A758-6A8A15A7F848}" type="presOf" srcId="{36432F6A-C5EF-4C33-98FE-E969FD325E19}" destId="{565A91D5-54AC-4A9A-947C-A08EC909A9BE}" srcOrd="0" destOrd="0" presId="urn:microsoft.com/office/officeart/2005/8/layout/vList2"/>
    <dgm:cxn modelId="{6E503958-554B-4DB5-996F-288E7E2BAE8C}" type="presOf" srcId="{122B43A4-F716-4A15-AA08-601D12988206}" destId="{A5AA7C3D-E08E-409E-998B-EF04E51B3A74}" srcOrd="0" destOrd="1" presId="urn:microsoft.com/office/officeart/2005/8/layout/vList2"/>
    <dgm:cxn modelId="{C1D58F1C-EF99-4911-AE55-2D67B8D37B0E}" srcId="{36432F6A-C5EF-4C33-98FE-E969FD325E19}" destId="{36C54F9E-25A1-4F5C-A2EA-BDBA3FBA7C74}" srcOrd="0" destOrd="0" parTransId="{85E37826-D8BF-4947-A9D3-E1AFC84E79E1}" sibTransId="{D01598AA-1491-40A4-BEDC-D9D2E9BD252A}"/>
    <dgm:cxn modelId="{BAB17C30-3009-4B89-888D-CAC47BEFD2C5}" srcId="{A0A2516C-E67E-47BA-96A4-7400E79ED3EF}" destId="{5D8BFC25-9495-4DF3-BF3E-3CC728749020}" srcOrd="2" destOrd="0" parTransId="{1F272839-7E95-441E-A3BE-4C51F5E59927}" sibTransId="{25450E34-0F4D-4AA9-BA5C-8CC075D22DF8}"/>
    <dgm:cxn modelId="{D87267BF-BF1C-4383-947D-EFAA44C4E386}" type="presOf" srcId="{AB9FB26E-F800-49E5-AE35-C5487E658AEB}" destId="{A5AA7C3D-E08E-409E-998B-EF04E51B3A74}" srcOrd="0" destOrd="0" presId="urn:microsoft.com/office/officeart/2005/8/layout/vList2"/>
    <dgm:cxn modelId="{B4E18FCE-E7E7-420F-8E0D-746DDCE431C0}" srcId="{36C54F9E-25A1-4F5C-A2EA-BDBA3FBA7C74}" destId="{A30C40EA-9AD0-4CD1-9FEA-A556199CD524}" srcOrd="0" destOrd="0" parTransId="{C76AD07D-E0F0-4F27-B217-79030D38C6A9}" sibTransId="{AF3035D2-6420-4ECB-972D-0ADFFBBA444A}"/>
    <dgm:cxn modelId="{E8BBFE07-0D95-49A9-B431-FC9074EFEBC9}" srcId="{A0A2516C-E67E-47BA-96A4-7400E79ED3EF}" destId="{1A2A4740-F8F2-441D-8C91-1146B45EC8F5}" srcOrd="4" destOrd="0" parTransId="{B6E848AB-5C68-48FA-9378-0960F10534DF}" sibTransId="{303FCB6A-FAAF-4587-912D-9082CB1E8A5E}"/>
    <dgm:cxn modelId="{F2B4C93B-EE14-4A3B-8A88-093CFFA30DC3}" type="presParOf" srcId="{03D367C1-C7F6-4DA9-95A4-82CDEFAD1E08}" destId="{565A91D5-54AC-4A9A-947C-A08EC909A9BE}" srcOrd="0" destOrd="0" presId="urn:microsoft.com/office/officeart/2005/8/layout/vList2"/>
    <dgm:cxn modelId="{9537B1E5-EDD6-456C-A69F-BCAAFCF85D1B}" type="presParOf" srcId="{03D367C1-C7F6-4DA9-95A4-82CDEFAD1E08}" destId="{6E86AA9F-4E06-433D-A56D-F7673290E356}" srcOrd="1" destOrd="0" presId="urn:microsoft.com/office/officeart/2005/8/layout/vList2"/>
    <dgm:cxn modelId="{5539FC99-EE02-4042-9636-B9C6972CF372}" type="presParOf" srcId="{03D367C1-C7F6-4DA9-95A4-82CDEFAD1E08}" destId="{B95F66B8-097F-439F-982F-DC9B0F20A16A}" srcOrd="2" destOrd="0" presId="urn:microsoft.com/office/officeart/2005/8/layout/vList2"/>
    <dgm:cxn modelId="{2344D838-F53F-4599-9219-A20060390144}" type="presParOf" srcId="{03D367C1-C7F6-4DA9-95A4-82CDEFAD1E08}" destId="{A5AA7C3D-E08E-409E-998B-EF04E51B3A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7A21A-2837-4331-A1D1-2280BA13CB8B}" type="datetimeFigureOut">
              <a:rPr lang="es-AR" smtClean="0"/>
              <a:t>22/10/2015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4864-4419-4DA6-BEEF-AD7B5E1111D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22/10/2015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0434C-8C15-4728-9688-178EF3E2E6E7}" type="slidenum">
              <a:rPr lang="es-AR" altLang="es-AR" smtClean="0"/>
              <a:pPr>
                <a:spcBef>
                  <a:spcPct val="0"/>
                </a:spcBef>
              </a:pPr>
              <a:t>5</a:t>
            </a:fld>
            <a:endParaRPr lang="es-AR" altLang="es-A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xmlns="" val="15226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C69-DDAA-4F12-99F3-5B3897725B02}" type="slidenum">
              <a:rPr lang="es-AR" altLang="es-AR" smtClean="0"/>
              <a:pPr>
                <a:spcBef>
                  <a:spcPct val="0"/>
                </a:spcBef>
              </a:pPr>
              <a:t>7</a:t>
            </a:fld>
            <a:endParaRPr lang="es-AR" altLang="es-A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19" tIns="45510" rIns="91019" bIns="4551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 </a:t>
            </a:r>
            <a:r>
              <a:rPr lang="es-AR" baseline="-25000" dirty="0" smtClean="0">
                <a:solidFill>
                  <a:schemeClr val="folHlink"/>
                </a:solidFill>
                <a:sym typeface="Symbol" pitchFamily="18" charset="2"/>
              </a:rPr>
              <a:t>sexo=‘M’ and </a:t>
            </a:r>
            <a:r>
              <a:rPr lang="en-US" baseline="-25000" dirty="0" err="1" smtClean="0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 smtClean="0">
                <a:solidFill>
                  <a:schemeClr val="folHlink"/>
                </a:solidFill>
                <a:sym typeface="Symbol" pitchFamily="18" charset="2"/>
              </a:rPr>
              <a:t>&gt;=18</a:t>
            </a:r>
            <a:r>
              <a:rPr lang="en-US" dirty="0" smtClean="0">
                <a:solidFill>
                  <a:schemeClr val="folHlink"/>
                </a:solidFill>
                <a:sym typeface="Symbol" pitchFamily="18" charset="2"/>
              </a:rPr>
              <a:t>( PERSONA ) </a:t>
            </a:r>
            <a:r>
              <a:rPr lang="en-US" dirty="0" smtClean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s-AR" baseline="-25000" dirty="0" smtClean="0">
                <a:solidFill>
                  <a:schemeClr val="folHlink"/>
                </a:solidFill>
                <a:sym typeface="Symbol" pitchFamily="18" charset="2"/>
              </a:rPr>
              <a:t>sexo=‘M’</a:t>
            </a:r>
            <a:r>
              <a:rPr lang="en-US" baseline="-25000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folHlink"/>
                </a:solidFill>
                <a:sym typeface="Symbol" pitchFamily="18" charset="2"/>
              </a:rPr>
              <a:t>(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n-US" baseline="-25000" dirty="0" err="1" smtClean="0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 smtClean="0">
                <a:solidFill>
                  <a:schemeClr val="folHlink"/>
                </a:solidFill>
                <a:sym typeface="Symbol" pitchFamily="18" charset="2"/>
              </a:rPr>
              <a:t>&gt;=18 </a:t>
            </a:r>
            <a:r>
              <a:rPr lang="en-US" dirty="0" smtClean="0">
                <a:solidFill>
                  <a:schemeClr val="folHlink"/>
                </a:solidFill>
                <a:sym typeface="Symbol" pitchFamily="18" charset="2"/>
              </a:rPr>
              <a:t>(PERSONA))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PERSONAS=(</a:t>
            </a:r>
            <a:r>
              <a:rPr lang="es-AR" sz="1400" b="1" dirty="0" err="1" smtClean="0">
                <a:solidFill>
                  <a:srgbClr val="FF0066"/>
                </a:solidFill>
                <a:sym typeface="Symbol" pitchFamily="18" charset="2"/>
              </a:rPr>
              <a:t>DNI,nombre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, </a:t>
            </a:r>
            <a:r>
              <a:rPr lang="es-AR" sz="1400" b="1" dirty="0" err="1" smtClean="0">
                <a:solidFill>
                  <a:srgbClr val="FF0066"/>
                </a:solidFill>
                <a:sym typeface="Symbol" pitchFamily="18" charset="2"/>
              </a:rPr>
              <a:t>dir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SALARIOS=(</a:t>
            </a:r>
            <a:r>
              <a:rPr lang="es-AR" sz="1400" b="1" dirty="0" err="1" smtClean="0">
                <a:solidFill>
                  <a:srgbClr val="FF0066"/>
                </a:solidFill>
                <a:sym typeface="Symbol" pitchFamily="18" charset="2"/>
              </a:rPr>
              <a:t>DNI,monto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</a:t>
            </a:r>
            <a:r>
              <a:rPr lang="es-AR" sz="1400" b="1" baseline="-25000" dirty="0" err="1" smtClean="0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(PERSONAS 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 smtClean="0">
                <a:solidFill>
                  <a:schemeClr val="folHlink"/>
                </a:solidFill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SALARIOS) -&gt; </a:t>
            </a:r>
            <a:r>
              <a:rPr lang="es-AR" sz="1400" b="1" baseline="-25000" dirty="0" err="1" smtClean="0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((</a:t>
            </a:r>
            <a:r>
              <a:rPr lang="es-AR" sz="1400" b="1" baseline="-25000" dirty="0" err="1" smtClean="0">
                <a:solidFill>
                  <a:srgbClr val="FF0066"/>
                </a:solidFill>
                <a:sym typeface="Symbol" pitchFamily="18" charset="2"/>
              </a:rPr>
              <a:t>nombre,DNI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 (PERSONAS)) 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 smtClean="0">
                <a:solidFill>
                  <a:schemeClr val="folHlink"/>
                </a:solidFill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SALARIOS)</a:t>
            </a:r>
            <a:endParaRPr lang="es-AR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 smtClean="0"/>
              <a:t>Selección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Proyección (selección (r1|x|r2|x|r3)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Proyección (selección(r1) |x| selección (r2) |x| 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 smtClean="0"/>
              <a:t>Proyección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>
                <a:sym typeface="Symbol" pitchFamily="18" charset="2"/>
              </a:rPr>
              <a:t> </a:t>
            </a:r>
            <a:r>
              <a:rPr lang="es-AR" baseline="-25000" dirty="0" err="1" smtClean="0">
                <a:sym typeface="Symbol" pitchFamily="18" charset="2"/>
              </a:rPr>
              <a:t>suc</a:t>
            </a:r>
            <a:r>
              <a:rPr lang="es-AR" baseline="-25000" dirty="0" smtClean="0">
                <a:sym typeface="Symbol" pitchFamily="18" charset="2"/>
              </a:rPr>
              <a:t>, activo</a:t>
            </a:r>
            <a:r>
              <a:rPr lang="es-AR" dirty="0" smtClean="0">
                <a:sym typeface="Symbol" pitchFamily="18" charset="2"/>
              </a:rPr>
              <a:t>(  </a:t>
            </a:r>
            <a:r>
              <a:rPr lang="es-AR" baseline="-25000" dirty="0" err="1" smtClean="0">
                <a:sym typeface="Symbol" pitchFamily="18" charset="2"/>
              </a:rPr>
              <a:t>suc</a:t>
            </a:r>
            <a:r>
              <a:rPr lang="es-AR" dirty="0" smtClean="0">
                <a:sym typeface="Symbol" pitchFamily="18" charset="2"/>
              </a:rPr>
              <a:t> (  </a:t>
            </a:r>
            <a:r>
              <a:rPr lang="es-AR" baseline="-25000" dirty="0" smtClean="0">
                <a:sym typeface="Symbol" pitchFamily="18" charset="2"/>
              </a:rPr>
              <a:t>localidad</a:t>
            </a:r>
            <a:r>
              <a:rPr lang="es-AR" dirty="0" smtClean="0">
                <a:sym typeface="Symbol" pitchFamily="18" charset="2"/>
              </a:rPr>
              <a:t> (cliente)  |x| deposito ) |x| sucursal )</a:t>
            </a:r>
          </a:p>
        </p:txBody>
      </p:sp>
    </p:spTree>
    <p:extLst>
      <p:ext uri="{BB962C8B-B14F-4D97-AF65-F5344CB8AC3E}">
        <p14:creationId xmlns:p14="http://schemas.microsoft.com/office/powerpoint/2010/main" xmlns="" val="4055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5EFA3-5F11-4E0B-8FAA-CDA320EE4156}" type="slidenum">
              <a:rPr lang="es-AR" altLang="es-AR" smtClean="0"/>
              <a:pPr>
                <a:spcBef>
                  <a:spcPct val="0"/>
                </a:spcBef>
              </a:pPr>
              <a:t>8</a:t>
            </a:fld>
            <a:endParaRPr lang="es-AR" altLang="es-A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xmlns="" val="298452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38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 smtClean="0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Clase 4</a:t>
            </a:r>
          </a:p>
          <a:p>
            <a:r>
              <a:rPr lang="es-AR" dirty="0" smtClean="0"/>
              <a:t>Curso 2015</a:t>
            </a:r>
          </a:p>
          <a:p>
            <a:r>
              <a:rPr lang="es-AR" dirty="0" smtClean="0"/>
              <a:t>Prof.  Luciano Marrero</a:t>
            </a:r>
          </a:p>
          <a:p>
            <a:r>
              <a:rPr lang="es-AR" dirty="0" smtClean="0"/>
              <a:t>	  Pablo Thomas</a:t>
            </a:r>
          </a:p>
          <a:p>
            <a:r>
              <a:rPr lang="es-AR" dirty="0" smtClean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08801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888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5064566"/>
              </p:ext>
            </p:extLst>
          </p:nvPr>
        </p:nvGraphicFramePr>
        <p:xfrm>
          <a:off x="1828800" y="1468192"/>
          <a:ext cx="10006885" cy="444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792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pPr eaLnBrk="1" hangingPunct="1"/>
            <a:r>
              <a:rPr lang="es-AR" altLang="es-AR" dirty="0" err="1" smtClean="0"/>
              <a:t>Optmizacion</a:t>
            </a:r>
            <a:r>
              <a:rPr lang="es-AR" altLang="es-AR" dirty="0" smtClean="0"/>
              <a:t> de Consultas</a:t>
            </a:r>
          </a:p>
        </p:txBody>
      </p:sp>
      <p:sp>
        <p:nvSpPr>
          <p:cNvPr id="43011" name="Marcador de contenido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marL="0" indent="0">
              <a:buNone/>
            </a:pPr>
            <a:r>
              <a:rPr lang="es-AR" altLang="es-AR" b="1" smtClean="0"/>
              <a:t>Árbol Inicial</a:t>
            </a:r>
          </a:p>
          <a:p>
            <a:pPr marL="0" indent="0">
              <a:buNone/>
            </a:pPr>
            <a:endParaRPr lang="es-AR" altLang="es-AR" b="1" smtClean="0"/>
          </a:p>
          <a:p>
            <a:pPr marL="0" indent="0">
              <a:buNone/>
            </a:pPr>
            <a:endParaRPr lang="es-AR" altLang="es-AR" b="1" smtClean="0"/>
          </a:p>
        </p:txBody>
      </p:sp>
      <p:pic>
        <p:nvPicPr>
          <p:cNvPr id="4301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2089"/>
            <a:ext cx="5734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517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3432176" y="528638"/>
            <a:ext cx="6588125" cy="696912"/>
          </a:xfrm>
        </p:spPr>
        <p:txBody>
          <a:bodyPr/>
          <a:lstStyle/>
          <a:p>
            <a:pPr eaLnBrk="1" hangingPunct="1"/>
            <a:r>
              <a:rPr lang="es-AR" altLang="es-AR" dirty="0" smtClean="0"/>
              <a:t> </a:t>
            </a:r>
            <a:r>
              <a:rPr lang="es-AR" altLang="es-AR" dirty="0" err="1" smtClean="0"/>
              <a:t>Optmizacion</a:t>
            </a:r>
            <a:r>
              <a:rPr lang="es-AR" altLang="es-AR" dirty="0" smtClean="0"/>
              <a:t> de Consultas </a:t>
            </a:r>
          </a:p>
        </p:txBody>
      </p:sp>
      <p:graphicFrame>
        <p:nvGraphicFramePr>
          <p:cNvPr id="43057" name="Group 49"/>
          <p:cNvGraphicFramePr>
            <a:graphicFrameLocks noGrp="1"/>
          </p:cNvGraphicFramePr>
          <p:nvPr>
            <p:ph idx="1"/>
          </p:nvPr>
        </p:nvGraphicFramePr>
        <p:xfrm>
          <a:off x="2782888" y="4221164"/>
          <a:ext cx="7561262" cy="2536826"/>
        </p:xfrm>
        <a:graphic>
          <a:graphicData uri="http://schemas.openxmlformats.org/drawingml/2006/table">
            <a:tbl>
              <a:tblPr/>
              <a:tblGrid>
                <a:gridCol w="598487"/>
                <a:gridCol w="673100"/>
                <a:gridCol w="2095500"/>
                <a:gridCol w="1196975"/>
                <a:gridCol w="981075"/>
                <a:gridCol w="1008063"/>
                <a:gridCol w="1008062"/>
              </a:tblGrid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 Cartesiano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 + 300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 (A1) </a:t>
                      </a:r>
                      <a:r>
                        <a:rPr kumimoji="0" lang="es-A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(A2) </a:t>
                      </a: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sucursal= ´JUNIN´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2.114.300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</a:tbl>
          </a:graphicData>
        </a:graphic>
      </p:graphicFrame>
      <p:pic>
        <p:nvPicPr>
          <p:cNvPr id="44077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225551"/>
            <a:ext cx="752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8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202" y="1725769"/>
            <a:ext cx="6845099" cy="23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4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2921000" y="240507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dirty="0" smtClean="0"/>
              <a:t>Optimización de Consultas</a:t>
            </a:r>
          </a:p>
        </p:txBody>
      </p:sp>
      <p:sp>
        <p:nvSpPr>
          <p:cNvPr id="45059" name="Marcador de contenido 2"/>
          <p:cNvSpPr>
            <a:spLocks noGrp="1"/>
          </p:cNvSpPr>
          <p:nvPr>
            <p:ph idx="1"/>
          </p:nvPr>
        </p:nvSpPr>
        <p:spPr>
          <a:xfrm>
            <a:off x="2921000" y="1265239"/>
            <a:ext cx="7131050" cy="2232025"/>
          </a:xfrm>
        </p:spPr>
        <p:txBody>
          <a:bodyPr/>
          <a:lstStyle/>
          <a:p>
            <a:pPr marL="0" indent="0">
              <a:buNone/>
            </a:pPr>
            <a:r>
              <a:rPr lang="es-AR" altLang="es-AR" smtClean="0"/>
              <a:t>				</a:t>
            </a:r>
            <a:r>
              <a:rPr lang="es-AR" altLang="es-AR" sz="1600"/>
              <a:t>	</a:t>
            </a:r>
            <a:r>
              <a:rPr lang="es-AR" altLang="es-AR" smtClean="0"/>
              <a:t>		</a:t>
            </a:r>
          </a:p>
        </p:txBody>
      </p:sp>
      <p:graphicFrame>
        <p:nvGraphicFramePr>
          <p:cNvPr id="44083" name="Group 51"/>
          <p:cNvGraphicFramePr>
            <a:graphicFrameLocks noGrp="1"/>
          </p:cNvGraphicFramePr>
          <p:nvPr/>
        </p:nvGraphicFramePr>
        <p:xfrm>
          <a:off x="2640013" y="4221163"/>
          <a:ext cx="7713662" cy="2374900"/>
        </p:xfrm>
        <a:graphic>
          <a:graphicData uri="http://schemas.openxmlformats.org/drawingml/2006/table">
            <a:tbl>
              <a:tblPr/>
              <a:tblGrid>
                <a:gridCol w="611187"/>
                <a:gridCol w="687388"/>
                <a:gridCol w="2085975"/>
                <a:gridCol w="1271587"/>
                <a:gridCol w="1000125"/>
                <a:gridCol w="1028700"/>
                <a:gridCol w="10287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 (vendedores)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B1 x PRODUCTOS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(B2)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endParaRPr kumimoji="0" lang="es-A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</a:tbl>
          </a:graphicData>
        </a:graphic>
      </p:graphicFrame>
      <p:pic>
        <p:nvPicPr>
          <p:cNvPr id="4510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982789"/>
            <a:ext cx="4772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338263"/>
            <a:ext cx="3829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395413"/>
            <a:ext cx="417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131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r>
              <a:rPr lang="es-AR" altLang="es-AR" dirty="0"/>
              <a:t>Optimización de Consultas</a:t>
            </a:r>
            <a:endParaRPr lang="es-AR" altLang="es-AR" dirty="0" smtClean="0"/>
          </a:p>
        </p:txBody>
      </p:sp>
      <p:graphicFrame>
        <p:nvGraphicFramePr>
          <p:cNvPr id="45097" name="Group 41"/>
          <p:cNvGraphicFramePr>
            <a:graphicFrameLocks noGrp="1"/>
          </p:cNvGraphicFramePr>
          <p:nvPr/>
        </p:nvGraphicFramePr>
        <p:xfrm>
          <a:off x="2711451" y="4508500"/>
          <a:ext cx="6913564" cy="1868489"/>
        </p:xfrm>
        <a:graphic>
          <a:graphicData uri="http://schemas.openxmlformats.org/drawingml/2006/table">
            <a:tbl>
              <a:tblPr/>
              <a:tblGrid>
                <a:gridCol w="547792"/>
                <a:gridCol w="616088"/>
                <a:gridCol w="1915139"/>
                <a:gridCol w="1094162"/>
                <a:gridCol w="896387"/>
                <a:gridCol w="921998"/>
                <a:gridCol w="921998"/>
              </a:tblGrid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Nivel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(vendedores)</a:t>
                      </a: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  <a:tr h="405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PRODUCTOS Ix I C1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</a:tr>
            </a:tbl>
          </a:graphicData>
        </a:graphic>
      </p:graphicFrame>
      <p:pic>
        <p:nvPicPr>
          <p:cNvPr id="46117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1" y="2128838"/>
            <a:ext cx="4619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8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87488"/>
            <a:ext cx="617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649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>
          <a:xfrm>
            <a:off x="2952751" y="357189"/>
            <a:ext cx="7535863" cy="1055687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es-AR" dirty="0" err="1" smtClean="0"/>
              <a:t>Optimizacion</a:t>
            </a:r>
            <a:r>
              <a:rPr lang="es-AR" altLang="es-AR" dirty="0" smtClean="0"/>
              <a:t> de Consultas</a:t>
            </a:r>
            <a:endParaRPr lang="es-AR" altLang="es-AR" sz="3200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978378" y="2779714"/>
            <a:ext cx="6769100" cy="1512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EFICIENTE: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rgbClr val="C00000"/>
                </a:solidFill>
              </a:rPr>
              <a:t>(SELECT </a:t>
            </a:r>
            <a:r>
              <a:rPr lang="es-AR" altLang="es-AR" sz="1400" dirty="0" err="1">
                <a:solidFill>
                  <a:srgbClr val="C00000"/>
                </a:solidFill>
              </a:rPr>
              <a:t>Idvendedor,nombre_vendedor</a:t>
            </a:r>
            <a:r>
              <a:rPr lang="es-AR" altLang="es-AR" sz="14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							FROM Vendedores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                                                        WHERE sucursal = ‘JUNIN’)  </a:t>
            </a:r>
            <a:r>
              <a:rPr lang="es-AR" altLang="es-AR" sz="1400" dirty="0"/>
              <a:t>v                                              </a:t>
            </a:r>
            <a:endParaRPr lang="es-AR" altLang="es-AR" dirty="0" smtClean="0"/>
          </a:p>
        </p:txBody>
      </p:sp>
      <p:sp>
        <p:nvSpPr>
          <p:cNvPr id="47108" name="2 Marcador de contenido"/>
          <p:cNvSpPr txBox="1">
            <a:spLocks/>
          </p:cNvSpPr>
          <p:nvPr/>
        </p:nvSpPr>
        <p:spPr bwMode="auto">
          <a:xfrm>
            <a:off x="2640014" y="5258561"/>
            <a:ext cx="64087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LEGIBLE: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chemeClr val="tx1"/>
                </a:solidFill>
              </a:rPr>
              <a:t>Vendedores v</a:t>
            </a:r>
          </a:p>
          <a:p>
            <a:pPr eaLnBrk="1" hangingPunct="1">
              <a:buFontTx/>
              <a:buNone/>
            </a:pPr>
            <a:r>
              <a:rPr lang="es-AR" altLang="es-AR" sz="1400" dirty="0"/>
              <a:t>WHERE  </a:t>
            </a:r>
            <a:r>
              <a:rPr lang="es-AR" altLang="es-AR" sz="1400" dirty="0" err="1">
                <a:solidFill>
                  <a:srgbClr val="C00000"/>
                </a:solidFill>
              </a:rPr>
              <a:t>v.sucursal</a:t>
            </a:r>
            <a:r>
              <a:rPr lang="es-AR" altLang="es-AR" sz="1400" dirty="0">
                <a:solidFill>
                  <a:srgbClr val="C00000"/>
                </a:solidFill>
              </a:rPr>
              <a:t> = ‘JUNIN’</a:t>
            </a:r>
            <a:endParaRPr lang="es-AR" altLang="es-AR" dirty="0"/>
          </a:p>
        </p:txBody>
      </p:sp>
      <p:sp>
        <p:nvSpPr>
          <p:cNvPr id="47109" name="4 CuadroTexto"/>
          <p:cNvSpPr txBox="1">
            <a:spLocks noChangeArrowheads="1"/>
          </p:cNvSpPr>
          <p:nvPr/>
        </p:nvSpPr>
        <p:spPr bwMode="auto">
          <a:xfrm>
            <a:off x="4718901" y="4039005"/>
            <a:ext cx="1655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EFICIENCIA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       vs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LEGIBILIDAD</a:t>
            </a:r>
          </a:p>
        </p:txBody>
      </p:sp>
      <p:sp>
        <p:nvSpPr>
          <p:cNvPr id="47110" name="2 Marcador de contenido"/>
          <p:cNvSpPr>
            <a:spLocks/>
          </p:cNvSpPr>
          <p:nvPr/>
        </p:nvSpPr>
        <p:spPr bwMode="auto">
          <a:xfrm>
            <a:off x="2640014" y="1412876"/>
            <a:ext cx="67389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s-AR"/>
          </a:p>
        </p:txBody>
      </p:sp>
      <p:sp>
        <p:nvSpPr>
          <p:cNvPr id="47111" name="2 Marcador de contenido"/>
          <p:cNvSpPr>
            <a:spLocks/>
          </p:cNvSpPr>
          <p:nvPr/>
        </p:nvSpPr>
        <p:spPr bwMode="auto">
          <a:xfrm>
            <a:off x="489397" y="1249252"/>
            <a:ext cx="7559899" cy="15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b="1" i="1" dirty="0">
                <a:solidFill>
                  <a:schemeClr val="accent1"/>
                </a:solidFill>
              </a:rPr>
              <a:t>CONSULTA ORIGINAL: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p.producto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p.descripción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endParaRPr lang="es-AR" altLang="es-AR" sz="1400" dirty="0"/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p, VENDEDORES v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WHERE </a:t>
            </a:r>
            <a:r>
              <a:rPr lang="es-AR" altLang="es-AR" sz="1400" dirty="0" err="1"/>
              <a:t>p.idvendedor</a:t>
            </a:r>
            <a:r>
              <a:rPr lang="es-AR" altLang="es-AR" sz="1400" dirty="0"/>
              <a:t> = </a:t>
            </a:r>
            <a:r>
              <a:rPr lang="es-AR" altLang="es-AR" sz="1400" dirty="0" err="1"/>
              <a:t>v.idvendedor</a:t>
            </a:r>
            <a:r>
              <a:rPr lang="es-AR" altLang="es-AR" sz="1400" dirty="0"/>
              <a:t> and </a:t>
            </a:r>
            <a:r>
              <a:rPr lang="es-AR" altLang="es-AR" sz="1400" dirty="0" err="1"/>
              <a:t>v.sucursal</a:t>
            </a:r>
            <a:r>
              <a:rPr lang="es-AR" altLang="es-AR" sz="1400" dirty="0"/>
              <a:t> = ´JUNIN´;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s-AR" altLang="es-AR" sz="1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175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727245"/>
              </p:ext>
            </p:extLst>
          </p:nvPr>
        </p:nvGraphicFramePr>
        <p:xfrm>
          <a:off x="2589212" y="2120721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Optimización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74710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383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smtClean="0"/>
              <a:t>Optimización de Consultas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351584" y="1700809"/>
          <a:ext cx="7992888" cy="421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CuadroTexto 5"/>
          <p:cNvSpPr txBox="1">
            <a:spLocks noChangeArrowheads="1"/>
          </p:cNvSpPr>
          <p:nvPr/>
        </p:nvSpPr>
        <p:spPr bwMode="auto">
          <a:xfrm>
            <a:off x="3041651" y="2924175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6600825" y="3646489"/>
            <a:ext cx="719138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6" name="CuadroTexto 7"/>
          <p:cNvSpPr txBox="1">
            <a:spLocks noChangeArrowheads="1"/>
          </p:cNvSpPr>
          <p:nvPr/>
        </p:nvSpPr>
        <p:spPr bwMode="auto">
          <a:xfrm>
            <a:off x="4832351" y="3467101"/>
            <a:ext cx="176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Consulta más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eficiente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151314" y="2997201"/>
            <a:ext cx="504825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8" name="CuadroTexto 9"/>
          <p:cNvSpPr txBox="1">
            <a:spLocks noChangeArrowheads="1"/>
          </p:cNvSpPr>
          <p:nvPr/>
        </p:nvSpPr>
        <p:spPr bwMode="auto">
          <a:xfrm>
            <a:off x="7951789" y="5408613"/>
            <a:ext cx="178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Orden de uso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de las tuplas</a:t>
            </a:r>
          </a:p>
        </p:txBody>
      </p:sp>
      <p:sp>
        <p:nvSpPr>
          <p:cNvPr id="11" name="Flecha derecha 10"/>
          <p:cNvSpPr/>
          <p:nvPr/>
        </p:nvSpPr>
        <p:spPr>
          <a:xfrm rot="11862461">
            <a:off x="7353301" y="5291138"/>
            <a:ext cx="576263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047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Optimizaci</a:t>
            </a:r>
            <a:r>
              <a:rPr lang="es-AR" altLang="es-AR" smtClean="0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42390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99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Optimizaci</a:t>
            </a:r>
            <a:r>
              <a:rPr lang="es-AR" altLang="es-AR" dirty="0" err="1"/>
              <a:t>ón</a:t>
            </a:r>
            <a:r>
              <a:rPr lang="es-AR" altLang="es-AR" dirty="0"/>
              <a:t>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4956071"/>
              </p:ext>
            </p:extLst>
          </p:nvPr>
        </p:nvGraphicFramePr>
        <p:xfrm>
          <a:off x="531812" y="1152907"/>
          <a:ext cx="109728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3423734"/>
              </p:ext>
            </p:extLst>
          </p:nvPr>
        </p:nvGraphicFramePr>
        <p:xfrm>
          <a:off x="6930644" y="4432479"/>
          <a:ext cx="511968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22"/>
                <a:gridCol w="1279922"/>
                <a:gridCol w="1279922"/>
                <a:gridCol w="1279922"/>
              </a:tblGrid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DNI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Nombre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Genero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ECivil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22456980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Josefina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32456789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Juan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24567876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María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21345654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Roberto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Soltero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20987654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Alfredo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20897656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Fernanda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21345678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Raul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596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4368" y="192814"/>
            <a:ext cx="6589712" cy="773837"/>
          </a:xfrm>
        </p:spPr>
        <p:txBody>
          <a:bodyPr/>
          <a:lstStyle/>
          <a:p>
            <a:pPr eaLnBrk="1" hangingPunct="1"/>
            <a:r>
              <a:rPr lang="en-US" altLang="es-AR" dirty="0" err="1" smtClean="0"/>
              <a:t>Optimizaci</a:t>
            </a:r>
            <a:r>
              <a:rPr lang="es-AR" altLang="es-AR" dirty="0" err="1" smtClean="0"/>
              <a:t>ón</a:t>
            </a:r>
            <a:r>
              <a:rPr lang="es-AR" altLang="es-AR" dirty="0" smtClean="0"/>
              <a:t> de consultas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589" y="2584361"/>
            <a:ext cx="9633397" cy="3778250"/>
          </a:xfrm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AR" sz="6400" dirty="0"/>
              <a:t>Proyección:   DNI de las personas que vivan en la ciudad de Junín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s-AR" sz="6400" dirty="0"/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(Persona |x| 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n-US" sz="6400" dirty="0">
                <a:sym typeface="Symbol" pitchFamily="18" charset="2"/>
              </a:rPr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( </a:t>
            </a:r>
            <a:r>
              <a:rPr lang="es-AR" sz="6400" baseline="-25000" dirty="0" err="1">
                <a:sym typeface="Symbol" pitchFamily="18" charset="2"/>
              </a:rPr>
              <a:t>DNI,IdCiudad</a:t>
            </a:r>
            <a:r>
              <a:rPr lang="es-AR" sz="6400" dirty="0">
                <a:sym typeface="Symbol" pitchFamily="18" charset="2"/>
              </a:rPr>
              <a:t> (Persona) |x|  </a:t>
            </a:r>
            <a:r>
              <a:rPr lang="es-AR" sz="6400" baseline="-25000" dirty="0" err="1">
                <a:sym typeface="Symbol" pitchFamily="18" charset="2"/>
              </a:rPr>
              <a:t>IdCiudad</a:t>
            </a:r>
            <a:r>
              <a:rPr lang="en-US" sz="6400" dirty="0">
                <a:sym typeface="Symbol" pitchFamily="18" charset="2"/>
              </a:rPr>
              <a:t> (</a:t>
            </a:r>
            <a:r>
              <a:rPr lang="es-AR" sz="6400" dirty="0">
                <a:sym typeface="Symbol" pitchFamily="18" charset="2"/>
              </a:rPr>
              <a:t>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  <a:r>
              <a:rPr lang="en-US" sz="6400" dirty="0">
                <a:sym typeface="Wingdings" pitchFamily="2" charset="2"/>
              </a:rPr>
              <a:t> </a:t>
            </a:r>
          </a:p>
          <a:p>
            <a:pPr>
              <a:defRPr/>
            </a:pPr>
            <a:endParaRPr lang="en-US" sz="6400" dirty="0">
              <a:sym typeface="Wingdings" pitchFamily="2" charset="2"/>
            </a:endParaRPr>
          </a:p>
          <a:p>
            <a:pPr>
              <a:defRPr/>
            </a:pPr>
            <a:r>
              <a:rPr lang="en-US" sz="6400" dirty="0" err="1">
                <a:sym typeface="Wingdings" pitchFamily="2" charset="2"/>
              </a:rPr>
              <a:t>Conclusión</a:t>
            </a:r>
            <a:r>
              <a:rPr lang="en-US" sz="6400" dirty="0">
                <a:sym typeface="Wingdings" pitchFamily="2" charset="2"/>
              </a:rPr>
              <a:t>:  el </a:t>
            </a:r>
            <a:r>
              <a:rPr lang="en-US" sz="6400" dirty="0" err="1">
                <a:sym typeface="Wingdings" pitchFamily="2" charset="2"/>
              </a:rPr>
              <a:t>caso</a:t>
            </a:r>
            <a:r>
              <a:rPr lang="en-US" sz="6400" dirty="0">
                <a:sym typeface="Wingdings" pitchFamily="2" charset="2"/>
              </a:rPr>
              <a:t> 2 </a:t>
            </a:r>
            <a:r>
              <a:rPr lang="en-US" sz="6400" dirty="0" err="1">
                <a:sym typeface="Wingdings" pitchFamily="2" charset="2"/>
              </a:rPr>
              <a:t>es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mejor</a:t>
            </a:r>
            <a:r>
              <a:rPr lang="en-US" sz="6400" dirty="0">
                <a:sym typeface="Wingdings" pitchFamily="2" charset="2"/>
              </a:rPr>
              <a:t>, </a:t>
            </a:r>
            <a:r>
              <a:rPr lang="en-US" sz="6400" dirty="0" err="1">
                <a:sym typeface="Wingdings" pitchFamily="2" charset="2"/>
              </a:rPr>
              <a:t>por</a:t>
            </a:r>
            <a:r>
              <a:rPr lang="en-US" sz="6400" dirty="0">
                <a:sym typeface="Wingdings" pitchFamily="2" charset="2"/>
              </a:rPr>
              <a:t> lo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conviene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realizar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proyección</a:t>
            </a:r>
            <a:r>
              <a:rPr lang="en-US" sz="6400" dirty="0">
                <a:sym typeface="Wingdings" pitchFamily="2" charset="2"/>
              </a:rPr>
              <a:t> para </a:t>
            </a:r>
            <a:r>
              <a:rPr lang="en-US" sz="6400" dirty="0" err="1">
                <a:sym typeface="Wingdings" pitchFamily="2" charset="2"/>
              </a:rPr>
              <a:t>disminuir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cantidad</a:t>
            </a:r>
            <a:r>
              <a:rPr lang="en-US" sz="6400" dirty="0">
                <a:sym typeface="Wingdings" pitchFamily="2" charset="2"/>
              </a:rPr>
              <a:t> de </a:t>
            </a:r>
            <a:r>
              <a:rPr lang="en-US" sz="6400" dirty="0" err="1">
                <a:sym typeface="Wingdings" pitchFamily="2" charset="2"/>
              </a:rPr>
              <a:t>información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 se </a:t>
            </a:r>
            <a:r>
              <a:rPr lang="en-US" sz="6400" dirty="0" err="1">
                <a:sym typeface="Wingdings" pitchFamily="2" charset="2"/>
              </a:rPr>
              <a:t>almacena</a:t>
            </a:r>
            <a:r>
              <a:rPr lang="en-US" sz="6400" dirty="0">
                <a:sym typeface="Wingdings" pitchFamily="2" charset="2"/>
              </a:rPr>
              <a:t> en buffers de </a:t>
            </a:r>
            <a:r>
              <a:rPr lang="en-US" sz="6400" dirty="0" err="1">
                <a:sym typeface="Wingdings" pitchFamily="2" charset="2"/>
              </a:rPr>
              <a:t>memoria</a:t>
            </a:r>
            <a:r>
              <a:rPr lang="en-US" sz="6400" dirty="0">
                <a:sym typeface="Wingdings" pitchFamily="2" charset="2"/>
              </a:rPr>
              <a:t>. </a:t>
            </a:r>
            <a:endParaRPr lang="es-AR" sz="64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20963" y="1341439"/>
          <a:ext cx="3840162" cy="25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DNI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Nombre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IdCiudad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22456980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Josefina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32456789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Juan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24567876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María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21345654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Roberto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20987654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Alfredo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20897656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Fernanda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21345678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Raul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724650" y="1392239"/>
          <a:ext cx="33337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</a:tblGrid>
              <a:tr h="370681"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IdCiudad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Nombre</a:t>
                      </a:r>
                      <a:endParaRPr lang="es-AR" sz="14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Junín</a:t>
                      </a:r>
                      <a:endParaRPr lang="es-AR" sz="14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 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Pergamino</a:t>
                      </a:r>
                      <a:endParaRPr lang="es-AR" sz="14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 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La Plata</a:t>
                      </a:r>
                      <a:endParaRPr lang="es-AR" sz="14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401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Optimizaci</a:t>
            </a:r>
            <a:r>
              <a:rPr lang="es-AR" altLang="es-AR" smtClean="0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52433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403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_tradnl" altLang="es-AR" smtClean="0"/>
              <a:t>Optimización de consultas</a:t>
            </a:r>
            <a:endParaRPr lang="es-AR" altLang="es-AR" smtClean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55453372"/>
              </p:ext>
            </p:extLst>
          </p:nvPr>
        </p:nvGraphicFramePr>
        <p:xfrm>
          <a:off x="1867438" y="1764405"/>
          <a:ext cx="9787942" cy="453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333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</TotalTime>
  <Words>1134</Words>
  <Application>Microsoft Office PowerPoint</Application>
  <PresentationFormat>Personalizado</PresentationFormat>
  <Paragraphs>285</Paragraphs>
  <Slides>16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Espiral</vt:lpstr>
      <vt:lpstr>Diseño de Bases de Datos</vt:lpstr>
      <vt:lpstr>Agenda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Optmizacion de Consultas</vt:lpstr>
      <vt:lpstr> Optmizacion de Consultas </vt:lpstr>
      <vt:lpstr>Optimización de Consultas</vt:lpstr>
      <vt:lpstr>Optimización de Consultas</vt:lpstr>
      <vt:lpstr>Optimizacion de Consultas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Profesor</cp:lastModifiedBy>
  <cp:revision>81</cp:revision>
  <dcterms:created xsi:type="dcterms:W3CDTF">2014-08-28T15:33:23Z</dcterms:created>
  <dcterms:modified xsi:type="dcterms:W3CDTF">2015-10-22T15:04:32Z</dcterms:modified>
</cp:coreProperties>
</file>