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3848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95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9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893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617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61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3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30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943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209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64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DC616E-6A9A-4394-B417-7A01B6145763}" type="datetimeFigureOut">
              <a:rPr lang="es-AR" smtClean="0"/>
              <a:t>23/12/2020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0B3BDAF-C10F-408F-9718-805C63EC87E0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37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06C0-0686-4DCF-8D94-9A4005043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Desafío 1</a:t>
            </a:r>
            <a:br>
              <a:rPr lang="es-AR" dirty="0"/>
            </a:br>
            <a:r>
              <a:rPr lang="es-ES" sz="2800" dirty="0"/>
              <a:t>Análisis exploratorio de un </a:t>
            </a:r>
            <a:r>
              <a:rPr lang="es-ES" sz="2800" dirty="0" err="1"/>
              <a:t>dataset</a:t>
            </a:r>
            <a:r>
              <a:rPr lang="es-ES" sz="2800" dirty="0"/>
              <a:t> de precios de propiedades</a:t>
            </a:r>
            <a:endParaRPr lang="es-A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C241A3-8D81-4A30-B570-76A61B73E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026069" cy="2168296"/>
          </a:xfrm>
        </p:spPr>
        <p:txBody>
          <a:bodyPr>
            <a:normAutofit lnSpcReduction="10000"/>
          </a:bodyPr>
          <a:lstStyle/>
          <a:p>
            <a:r>
              <a:rPr lang="es-AR" sz="4000" dirty="0"/>
              <a:t>Grupo 3</a:t>
            </a:r>
          </a:p>
          <a:p>
            <a:pPr algn="l"/>
            <a:r>
              <a:rPr lang="es-AR" sz="2100" dirty="0" err="1"/>
              <a:t>Maria</a:t>
            </a:r>
            <a:r>
              <a:rPr lang="es-AR" sz="2100" dirty="0"/>
              <a:t> </a:t>
            </a:r>
            <a:r>
              <a:rPr lang="es-AR" sz="2100" dirty="0" err="1"/>
              <a:t>Termignoni</a:t>
            </a:r>
            <a:endParaRPr lang="es-AR" sz="2100" dirty="0"/>
          </a:p>
          <a:p>
            <a:pPr algn="l"/>
            <a:r>
              <a:rPr lang="es-AR" sz="2100" dirty="0"/>
              <a:t>Alan Tovar</a:t>
            </a:r>
          </a:p>
          <a:p>
            <a:pPr algn="l"/>
            <a:r>
              <a:rPr lang="es-AR" sz="2100" dirty="0"/>
              <a:t>Franco Tovar</a:t>
            </a:r>
          </a:p>
          <a:p>
            <a:pPr algn="l"/>
            <a:r>
              <a:rPr lang="es-AR" sz="2100" dirty="0"/>
              <a:t>Pablo Varela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F6107F-D2BB-4E48-9923-E7B9C57A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00" y="873755"/>
            <a:ext cx="2126250" cy="5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0385F-A191-44F2-A3CD-9B974F07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Algunos gráficos…</a:t>
            </a:r>
            <a:br>
              <a:rPr lang="es-AR" dirty="0"/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8A2B14-553B-41A4-BFE8-FA859D2D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19102"/>
            <a:ext cx="10991850" cy="19324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51963B-E07A-4D29-AF17-E724C68C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902266"/>
            <a:ext cx="10991850" cy="25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5F931E-CE0B-4E76-BC54-1D2D0917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43644"/>
            <a:ext cx="11153775" cy="22119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99CB3-39D5-4D86-9EFC-878237D0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419474"/>
            <a:ext cx="11153775" cy="21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3114B4-4C38-45FC-B8BA-18C7DC8A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8601"/>
            <a:ext cx="4676775" cy="3006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29618D-FB7E-40E7-A412-86A23BE2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429000"/>
            <a:ext cx="4676775" cy="30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13EE2-9504-4499-A4C2-818F384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4A3B6-1151-4E3E-81C7-CD5C40CB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El </a:t>
            </a:r>
            <a:r>
              <a:rPr lang="es-AR" dirty="0" err="1"/>
              <a:t>dataset</a:t>
            </a:r>
            <a:r>
              <a:rPr lang="es-AR" dirty="0"/>
              <a:t> está compuesto mayormente por propiedades del tipo “</a:t>
            </a:r>
            <a:r>
              <a:rPr lang="es-AR" dirty="0" err="1"/>
              <a:t>apartment</a:t>
            </a:r>
            <a:r>
              <a:rPr lang="es-AR" dirty="0"/>
              <a:t>” (departamentos)</a:t>
            </a:r>
          </a:p>
          <a:p>
            <a:r>
              <a:rPr lang="es-AR" dirty="0"/>
              <a:t>Capital Federal concentra la mayor cantidad de propiedades del </a:t>
            </a:r>
            <a:r>
              <a:rPr lang="es-AR" dirty="0" err="1"/>
              <a:t>dataset</a:t>
            </a:r>
            <a:r>
              <a:rPr lang="es-AR" dirty="0"/>
              <a:t>.</a:t>
            </a:r>
          </a:p>
          <a:p>
            <a:r>
              <a:rPr lang="es-AR" dirty="0"/>
              <a:t>Vemos que la proporción de departamentos en Capital Federal con respecto a los demás tipos es muy alta.</a:t>
            </a:r>
          </a:p>
          <a:p>
            <a:r>
              <a:rPr lang="es-AR" dirty="0"/>
              <a:t>El valor del metro cuadrado más alto del país se evidencia en Capital Federal.</a:t>
            </a:r>
          </a:p>
          <a:p>
            <a:r>
              <a:rPr lang="es-AR" dirty="0"/>
              <a:t>Con respecto a los rangos de precios de las propiedades vemos que a medida que sube el precio disminuye la proporción de departamentos y aumenta la de casas y “</a:t>
            </a:r>
            <a:r>
              <a:rPr lang="es-AR" dirty="0" err="1"/>
              <a:t>stores</a:t>
            </a:r>
            <a:r>
              <a:rPr lang="es-AR" dirty="0"/>
              <a:t>”.</a:t>
            </a:r>
          </a:p>
          <a:p>
            <a:r>
              <a:rPr lang="es-AR" dirty="0"/>
              <a:t>No encontramos relación entre el piso del departamento y el precio por metro cuadrado o valor de expensas.</a:t>
            </a:r>
          </a:p>
          <a:p>
            <a:r>
              <a:rPr lang="es-AR" dirty="0"/>
              <a:t>No encontramos relación entre precio del metro cuadrado y la cantidad de habitaciones de la propiedad.</a:t>
            </a:r>
          </a:p>
        </p:txBody>
      </p:sp>
    </p:spTree>
    <p:extLst>
      <p:ext uri="{BB962C8B-B14F-4D97-AF65-F5344CB8AC3E}">
        <p14:creationId xmlns:p14="http://schemas.microsoft.com/office/powerpoint/2010/main" val="11219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013D-A9A3-4168-94AD-BEE0F137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354" y="2878764"/>
            <a:ext cx="9601200" cy="1100471"/>
          </a:xfrm>
        </p:spPr>
        <p:txBody>
          <a:bodyPr/>
          <a:lstStyle/>
          <a:p>
            <a:pPr algn="ctr"/>
            <a:r>
              <a:rPr lang="es-AR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76998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477C-1153-46C4-B299-CE1A8F80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04FF4-A7DC-4BDB-8105-6339A5D1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38325"/>
          </a:xfrm>
        </p:spPr>
        <p:txBody>
          <a:bodyPr/>
          <a:lstStyle/>
          <a:p>
            <a:pPr algn="l"/>
            <a:r>
              <a:rPr lang="es-ES" b="0" i="0" dirty="0">
                <a:effectLst/>
                <a:latin typeface="-apple-system"/>
              </a:rPr>
              <a:t>Desarrollar un modelo de regresión que permita predecir el </a:t>
            </a:r>
            <a:r>
              <a:rPr lang="es-ES" b="1" i="0" dirty="0">
                <a:effectLst/>
                <a:latin typeface="-apple-system"/>
              </a:rPr>
              <a:t>precio por metro cuadrado</a:t>
            </a:r>
            <a:r>
              <a:rPr lang="es-ES" b="0" i="0" dirty="0">
                <a:effectLst/>
                <a:latin typeface="-apple-system"/>
              </a:rPr>
              <a:t> de una propiedad.</a:t>
            </a:r>
          </a:p>
          <a:p>
            <a:pPr algn="l"/>
            <a:r>
              <a:rPr lang="es-ES" b="0" i="0" dirty="0">
                <a:effectLst/>
                <a:latin typeface="-apple-system"/>
              </a:rPr>
              <a:t>El objetivo final es que el modelo desarrollado sea utilizado como </a:t>
            </a:r>
            <a:r>
              <a:rPr lang="es-ES" b="1" i="0" dirty="0">
                <a:effectLst/>
                <a:latin typeface="-apple-system"/>
              </a:rPr>
              <a:t>tasador automático</a:t>
            </a:r>
            <a:r>
              <a:rPr lang="es-ES" b="0" i="0" dirty="0">
                <a:effectLst/>
                <a:latin typeface="-apple-system"/>
              </a:rPr>
              <a:t> a ser aplicados a las próximas propiedades que sean comercializadas por la empresa. 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5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8551-4B27-4B23-AD3C-4A6899D5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preliminar del </a:t>
            </a:r>
            <a:r>
              <a:rPr lang="es-AR" dirty="0" err="1"/>
              <a:t>Dataset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2C456-5C4F-4964-B016-087E165C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¿Cómo está compuesto?</a:t>
            </a:r>
          </a:p>
          <a:p>
            <a:pPr marL="0" indent="0">
              <a:buNone/>
            </a:pPr>
            <a:r>
              <a:rPr lang="es-AR" dirty="0"/>
              <a:t>Dimensión del </a:t>
            </a:r>
            <a:r>
              <a:rPr lang="es-AR" dirty="0" err="1"/>
              <a:t>dataset</a:t>
            </a:r>
            <a:r>
              <a:rPr lang="es-AR" dirty="0"/>
              <a:t>, entender los registros, verificar valores nulos (</a:t>
            </a:r>
            <a:r>
              <a:rPr lang="es-AR" dirty="0" err="1"/>
              <a:t>NaN</a:t>
            </a:r>
            <a:r>
              <a:rPr lang="es-AR" dirty="0"/>
              <a:t>).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¿Qué columnas tiene?</a:t>
            </a:r>
          </a:p>
          <a:p>
            <a:pPr marL="0" indent="0">
              <a:buNone/>
            </a:pPr>
            <a:r>
              <a:rPr lang="es-AR" dirty="0"/>
              <a:t>Entender qué información almacena cada variable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¿Qué tipo de dato contiene cada columna?</a:t>
            </a:r>
          </a:p>
          <a:p>
            <a:pPr marL="0" indent="0">
              <a:buNone/>
            </a:pPr>
            <a:r>
              <a:rPr lang="es-AR" dirty="0"/>
              <a:t>Detectar a primera vista errores en registros</a:t>
            </a:r>
          </a:p>
        </p:txBody>
      </p:sp>
    </p:spTree>
    <p:extLst>
      <p:ext uri="{BB962C8B-B14F-4D97-AF65-F5344CB8AC3E}">
        <p14:creationId xmlns:p14="http://schemas.microsoft.com/office/powerpoint/2010/main" val="98766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4BD235B-D114-4569-B1D6-8FEB16A1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79" y="247650"/>
            <a:ext cx="72485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E223-30FC-428E-B54B-5F0303D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38193-6A3A-4BB0-AA67-110CD552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4372"/>
            <a:ext cx="9962707" cy="4113028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Algunas columnas eran redundantes o contienen un único valor (caso de “</a:t>
            </a:r>
            <a:r>
              <a:rPr lang="es-AR" dirty="0" err="1"/>
              <a:t>Sell</a:t>
            </a:r>
            <a:r>
              <a:rPr lang="es-AR" dirty="0"/>
              <a:t>” o “Argentina”).</a:t>
            </a:r>
          </a:p>
          <a:p>
            <a:endParaRPr lang="es-AR" dirty="0"/>
          </a:p>
          <a:p>
            <a:r>
              <a:rPr lang="es-AR" dirty="0"/>
              <a:t>Columnas </a:t>
            </a:r>
            <a:r>
              <a:rPr lang="es-AR" dirty="0" err="1"/>
              <a:t>Lat</a:t>
            </a:r>
            <a:r>
              <a:rPr lang="es-AR" dirty="0"/>
              <a:t>-Lon</a:t>
            </a:r>
          </a:p>
          <a:p>
            <a:endParaRPr lang="es-AR" dirty="0"/>
          </a:p>
          <a:p>
            <a:r>
              <a:rPr lang="es-AR" dirty="0"/>
              <a:t>Tipos de propiedades: 4 tipos</a:t>
            </a:r>
          </a:p>
          <a:p>
            <a:endParaRPr lang="es-AR" dirty="0"/>
          </a:p>
          <a:p>
            <a:r>
              <a:rPr lang="es-AR" dirty="0"/>
              <a:t>Moneda: fundamentalmente pesos argentinos y dólares</a:t>
            </a:r>
          </a:p>
          <a:p>
            <a:endParaRPr lang="es-AR" dirty="0"/>
          </a:p>
          <a:p>
            <a:r>
              <a:rPr lang="es-AR" dirty="0"/>
              <a:t>Piso: valores erróneos (mayores a 54)</a:t>
            </a:r>
          </a:p>
          <a:p>
            <a:endParaRPr lang="es-AR" dirty="0"/>
          </a:p>
          <a:p>
            <a:r>
              <a:rPr lang="es-AR" dirty="0"/>
              <a:t>Propiedades aptas hotel o casonas “ensucian” campo “romos”.</a:t>
            </a:r>
          </a:p>
        </p:txBody>
      </p:sp>
    </p:spTree>
    <p:extLst>
      <p:ext uri="{BB962C8B-B14F-4D97-AF65-F5344CB8AC3E}">
        <p14:creationId xmlns:p14="http://schemas.microsoft.com/office/powerpoint/2010/main" val="329629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0982F-3C28-4DFE-8910-E1BCFC9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Imputación de valores de precio por metro cuadrado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60452-FB4C-43CB-A5FC-2E1B0181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Agrupar por zona geográfica y tipo de propiedad.</a:t>
            </a:r>
          </a:p>
          <a:p>
            <a:endParaRPr lang="es-AR" dirty="0"/>
          </a:p>
          <a:p>
            <a:r>
              <a:rPr lang="es-AR" dirty="0"/>
              <a:t>Vemos que algunas zonas poseen muy poca cantidad de registros.</a:t>
            </a:r>
          </a:p>
          <a:p>
            <a:endParaRPr lang="es-AR" dirty="0"/>
          </a:p>
          <a:p>
            <a:r>
              <a:rPr lang="es-AR" dirty="0"/>
              <a:t>Nueva categoría por centro urbano: Capital Federal, Buenos Aires zona Norte, Buenos Aires zona Sur, Buenos Aires </a:t>
            </a:r>
            <a:r>
              <a:rPr lang="es-AR" dirty="0" err="1"/>
              <a:t>zons</a:t>
            </a:r>
            <a:r>
              <a:rPr lang="es-AR" dirty="0"/>
              <a:t> Oeste, Buenos Aires Interior, Buenos Aires Costa Atlántica, Córdoba, Santa </a:t>
            </a:r>
            <a:r>
              <a:rPr lang="es-AR" dirty="0" err="1"/>
              <a:t>Fé</a:t>
            </a:r>
            <a:r>
              <a:rPr lang="es-AR" dirty="0"/>
              <a:t>, Mendoza.</a:t>
            </a:r>
          </a:p>
          <a:p>
            <a:endParaRPr lang="es-AR" dirty="0"/>
          </a:p>
          <a:p>
            <a:r>
              <a:rPr lang="es-AR" dirty="0"/>
              <a:t>Imputamos por la media de la variable precio por metro cuadrado agrupada por centro urbano.</a:t>
            </a:r>
          </a:p>
        </p:txBody>
      </p:sp>
    </p:spTree>
    <p:extLst>
      <p:ext uri="{BB962C8B-B14F-4D97-AF65-F5344CB8AC3E}">
        <p14:creationId xmlns:p14="http://schemas.microsoft.com/office/powerpoint/2010/main" val="242257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352E0-5AD7-48F8-A2B8-96D41D55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4" y="814387"/>
            <a:ext cx="7135197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3BEB-B434-458C-B4A8-E3D3AEA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 DE LAS REGEX? COLUMNA DE SI ES HOTEL?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11D83-F1A7-45AF-ACC9-05187B49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430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B2DE4-9018-449F-A5F5-258DF751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particular: expensas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3E0AA-E590-4050-ACB2-C1B2F61C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 agrupar por centro urbano y expensas vemos que Mendoza tiene una media de más de $100.000 en expensas.</a:t>
            </a:r>
          </a:p>
          <a:p>
            <a:r>
              <a:rPr lang="es-AR" dirty="0"/>
              <a:t>Aplicamos análisis de </a:t>
            </a:r>
            <a:r>
              <a:rPr lang="es-AR" dirty="0" err="1"/>
              <a:t>outliers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842AA2-CFEB-4170-965F-4CB03E75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3719513"/>
            <a:ext cx="3938588" cy="26377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829FC7-1AD8-4D71-9AC3-08625260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4" y="3719512"/>
            <a:ext cx="3809799" cy="26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65</TotalTime>
  <Words>435</Words>
  <Application>Microsoft Office PowerPoint</Application>
  <PresentationFormat>Panorámica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-apple-system</vt:lpstr>
      <vt:lpstr>Franklin Gothic Book</vt:lpstr>
      <vt:lpstr>Recorte</vt:lpstr>
      <vt:lpstr>Desafío 1 Análisis exploratorio de un dataset de precios de propiedades</vt:lpstr>
      <vt:lpstr>Objetivo principal</vt:lpstr>
      <vt:lpstr>Análisis preliminar del Dataset</vt:lpstr>
      <vt:lpstr>Presentación de PowerPoint</vt:lpstr>
      <vt:lpstr>Análisis</vt:lpstr>
      <vt:lpstr>Imputación de valores de precio por metro cuadrado</vt:lpstr>
      <vt:lpstr>Presentación de PowerPoint</vt:lpstr>
      <vt:lpstr>ALGO DE LAS REGEX? COLUMNA DE SI ES HOTEL?</vt:lpstr>
      <vt:lpstr>Análisis particular: expensas</vt:lpstr>
      <vt:lpstr>Algunos gráficos… </vt:lpstr>
      <vt:lpstr>Presentación de PowerPoint</vt:lpstr>
      <vt:lpstr>Presentación de PowerPoint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DeitresColombia@hotmail.com</dc:creator>
  <cp:lastModifiedBy>DeitresColombia@hotmail.com</cp:lastModifiedBy>
  <cp:revision>10</cp:revision>
  <dcterms:created xsi:type="dcterms:W3CDTF">2020-12-23T02:48:12Z</dcterms:created>
  <dcterms:modified xsi:type="dcterms:W3CDTF">2020-12-23T16:57:57Z</dcterms:modified>
</cp:coreProperties>
</file>