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Libre Franklin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AR"/>
              <a:t>DESAFÍO 1</a:t>
            </a:r>
            <a:br>
              <a:rPr lang="es-AR"/>
            </a:br>
            <a:r>
              <a:rPr lang="es-AR" sz="2800"/>
              <a:t>ANÁLISIS EXPLORATORIO DE UN DATASET DE PRECIOS DE PROPIEDADES</a:t>
            </a:r>
            <a:endParaRPr sz="280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7026069" cy="216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/>
              <a:t>Grupo 3</a:t>
            </a:r>
            <a:endParaRPr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Maria Termignoni</a:t>
            </a:r>
            <a:endParaRPr sz="210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Alan Tovar</a:t>
            </a:r>
            <a:endParaRPr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Franco Tovar</a:t>
            </a:r>
            <a:endParaRPr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Pablo Varela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Algunos gráficos…</a:t>
            </a:r>
            <a:br>
              <a:rPr lang="es-AR"/>
            </a:b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115650" y="1575725"/>
            <a:ext cx="41364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75" y="1478280"/>
            <a:ext cx="10991849" cy="230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88" y="4045550"/>
            <a:ext cx="10018225" cy="2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403075"/>
            <a:ext cx="11242974" cy="255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775" y="3469725"/>
            <a:ext cx="11242974" cy="25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48" y="295563"/>
            <a:ext cx="11153425" cy="291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75" y="3429000"/>
            <a:ext cx="4414891" cy="30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450" y="3425021"/>
            <a:ext cx="4414900" cy="301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CONCLUSIONES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El dataset está compuesto mayormente por propiedades del tipo “apartment” (departamentos)</a:t>
            </a:r>
            <a:endParaRPr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Capital Federal concentra la mayor cantidad de propiedades del dataset.</a:t>
            </a:r>
            <a:endParaRPr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Vemos que la proporción de departamentos en Capital Federal con respecto a los demás tipos es muy alta.</a:t>
            </a:r>
            <a:endParaRPr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El valor del metro cuadrado más alto del país se evidencia en Capital Federal.</a:t>
            </a:r>
            <a:endParaRPr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Con respecto a los rangos de precios de las propiedades vemos que a medida que sube el precio disminuye la proporción de departamentos y aumenta la de casas y “stores”.</a:t>
            </a:r>
            <a:endParaRPr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No encontramos relación entre el piso del departamento y el precio por metro cuadrado o valor de expensas.</a:t>
            </a:r>
            <a:endParaRPr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No encontramos relación entre precio del metro cuadrado y la cantidad de habitaciones de la propiedad.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¡GRACIAS!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Objetivo principal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18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>
                <a:latin typeface="Arial"/>
                <a:ea typeface="Arial"/>
                <a:cs typeface="Arial"/>
                <a:sym typeface="Arial"/>
              </a:rPr>
              <a:t>Desarrollar un modelo de regresión que permita predecir el </a:t>
            </a:r>
            <a:r>
              <a:rPr lang="es-AR" b="1" i="0">
                <a:latin typeface="Arial"/>
                <a:ea typeface="Arial"/>
                <a:cs typeface="Arial"/>
                <a:sym typeface="Arial"/>
              </a:rPr>
              <a:t>precio por metro cuadrado</a:t>
            </a:r>
            <a:r>
              <a:rPr lang="es-AR" b="0" i="0">
                <a:latin typeface="Arial"/>
                <a:ea typeface="Arial"/>
                <a:cs typeface="Arial"/>
                <a:sym typeface="Arial"/>
              </a:rPr>
              <a:t> de una propiedad.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>
                <a:latin typeface="Arial"/>
                <a:ea typeface="Arial"/>
                <a:cs typeface="Arial"/>
                <a:sym typeface="Arial"/>
              </a:rPr>
              <a:t>El objetivo final es que el modelo desarrollado sea utilizado como </a:t>
            </a:r>
            <a:r>
              <a:rPr lang="es-AR" b="1" i="0">
                <a:latin typeface="Arial"/>
                <a:ea typeface="Arial"/>
                <a:cs typeface="Arial"/>
                <a:sym typeface="Arial"/>
              </a:rPr>
              <a:t>tasador automático</a:t>
            </a:r>
            <a:r>
              <a:rPr lang="es-AR" b="0" i="0">
                <a:latin typeface="Arial"/>
                <a:ea typeface="Arial"/>
                <a:cs typeface="Arial"/>
                <a:sym typeface="Arial"/>
              </a:rPr>
              <a:t> a ser aplicados a las próximas propiedades que sean comercializadas por la empresa. 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Análisis preliminar del Dataset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¿Cómo está compuesto?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/>
              <a:t>Dimensión del dataset, entender los registros, verificar valores nulos (NaN).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¿Qué columnas tiene?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/>
              <a:t>Entender qué información almacena cada variable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¿Qué tipo de dato contiene cada columna?</a:t>
            </a: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/>
              <a:t>Detectar a primera vista errores en registros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9345" y="1356015"/>
            <a:ext cx="5109814" cy="50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42" y="2567708"/>
            <a:ext cx="4346235" cy="2382982"/>
          </a:xfrm>
          <a:prstGeom prst="rect">
            <a:avLst/>
          </a:prstGeom>
        </p:spPr>
      </p:pic>
      <p:sp>
        <p:nvSpPr>
          <p:cNvPr id="6" name="Google Shape;106;p15"/>
          <p:cNvSpPr txBox="1">
            <a:spLocks noGrp="1"/>
          </p:cNvSpPr>
          <p:nvPr>
            <p:ph type="title"/>
          </p:nvPr>
        </p:nvSpPr>
        <p:spPr>
          <a:xfrm>
            <a:off x="1972051" y="53801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Creación de funciones de análisis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754372"/>
            <a:ext cx="9962707" cy="411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 dirty="0"/>
              <a:t>Algunas columnas eran redundantes o contienen un único valor (caso de “Sell” o “Argentina”).</a:t>
            </a:r>
            <a:endParaRPr dirty="0"/>
          </a:p>
          <a:p>
            <a:pPr marL="384048" lvl="0" indent="-27609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700"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 dirty="0"/>
              <a:t>Columnas </a:t>
            </a:r>
            <a:r>
              <a:rPr lang="es-AR" sz="1700" dirty="0" smtClean="0"/>
              <a:t>Lat y Lon tiene el mismo contenido que lat-lon</a:t>
            </a:r>
            <a:endParaRPr dirty="0"/>
          </a:p>
          <a:p>
            <a:pPr marL="384048" lvl="0" indent="-27609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700"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 dirty="0"/>
              <a:t>Tipos de propiedades: 4 tipos</a:t>
            </a:r>
            <a:endParaRPr dirty="0"/>
          </a:p>
          <a:p>
            <a:pPr marL="384048" lvl="0" indent="-27609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700"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 dirty="0"/>
              <a:t>Moneda: fundamentalmente pesos argentinos y dólares</a:t>
            </a:r>
            <a:endParaRPr dirty="0"/>
          </a:p>
          <a:p>
            <a:pPr marL="384048" lvl="0" indent="-27609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700"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 dirty="0"/>
              <a:t>Piso: valores erróneos (mayores a 54)</a:t>
            </a:r>
            <a:endParaRPr dirty="0"/>
          </a:p>
          <a:p>
            <a:pPr marL="384048" lvl="0" indent="-27609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sz="1700"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 dirty="0"/>
              <a:t>Propiedades aptas hotel o casonas “ensucian” campo “</a:t>
            </a:r>
            <a:r>
              <a:rPr lang="es-AR" sz="1700" dirty="0" smtClean="0"/>
              <a:t>rooms</a:t>
            </a:r>
            <a:r>
              <a:rPr lang="es-AR" sz="1700" dirty="0"/>
              <a:t>”.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Imputación de valores de precio por metro cuadrado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1371600" y="21717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Agrupar por </a:t>
            </a:r>
            <a:r>
              <a:rPr lang="es-AR" dirty="0" smtClean="0"/>
              <a:t>provincia y </a:t>
            </a:r>
            <a:r>
              <a:rPr lang="es-AR" dirty="0"/>
              <a:t>tipo de propiedad</a:t>
            </a:r>
            <a:r>
              <a:rPr lang="es-AR" dirty="0" smtClean="0"/>
              <a:t>.</a:t>
            </a: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Vemos que algunas </a:t>
            </a:r>
            <a:r>
              <a:rPr lang="es-AR" dirty="0" smtClean="0"/>
              <a:t>grupos</a:t>
            </a:r>
            <a:r>
              <a:rPr lang="es-AR" dirty="0" smtClean="0"/>
              <a:t> </a:t>
            </a:r>
            <a:r>
              <a:rPr lang="es-AR" dirty="0"/>
              <a:t>poseen muy poca cantidad de registros</a:t>
            </a:r>
            <a:r>
              <a:rPr lang="es-AR" dirty="0" smtClean="0"/>
              <a:t>.</a:t>
            </a:r>
          </a:p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Nueva categoría por centro urbano: Capital Federal, Buenos Aires zona Norte, Buenos Aires zona Sur, Buenos Aires zons Oeste, Buenos Aires Interior, Buenos Aires Costa Atlántica, Córdoba, Santa Fé, Mendoza</a:t>
            </a:r>
            <a:r>
              <a:rPr lang="es-AR" dirty="0" smtClean="0"/>
              <a:t>.</a:t>
            </a:r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Verificamos que las distribuciones son aproximadamente normales, por lo tanto imputamos por la media.</a:t>
            </a:r>
          </a:p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s-AR" dirty="0" smtClean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Eliminamos valores outliers POR GRUPO.</a:t>
            </a:r>
            <a:endParaRPr dirty="0"/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/>
              <a:t>Imputamos por la media de la variable precio por metro cuadrado agrupada por centro urbano.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924" y="814387"/>
            <a:ext cx="7135197" cy="571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3796075" y="286500"/>
            <a:ext cx="55329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ibre Franklin"/>
                <a:ea typeface="Libre Franklin"/>
                <a:cs typeface="Libre Franklin"/>
                <a:sym typeface="Libre Franklin"/>
              </a:rPr>
              <a:t>Precio por m2 agrupado por Centro Urbano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Imputacion extrayendo información de otras columnas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 smtClean="0"/>
              <a:t>Mediante  regex, utilizado las columna title y description podemos extraer</a:t>
            </a: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 smtClean="0"/>
              <a:t>información de los rooms, floor, ambientes, etc. </a:t>
            </a: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s-AR" dirty="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 smtClean="0"/>
              <a:t>Por ejemplo en rooms había 73.830 valores NaN de los cuales luego de la</a:t>
            </a: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 dirty="0" smtClean="0"/>
              <a:t>imputación nos quedaron 71.087</a:t>
            </a:r>
            <a:r>
              <a:rPr lang="es-AR" dirty="0" smtClean="0"/>
              <a:t> valores NaN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 particular: expensas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Al agrupar por centro urbano y expensas vemos que Mendoza tiene una media de más de $100.000 en expensas.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Aplicamos análisis de outliers.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638" y="3719513"/>
            <a:ext cx="3938588" cy="263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6524" y="3719512"/>
            <a:ext cx="3809799" cy="26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467</Words>
  <Application>Microsoft Office PowerPoint</Application>
  <PresentationFormat>Panorámica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Libre Franklin</vt:lpstr>
      <vt:lpstr>Recorte</vt:lpstr>
      <vt:lpstr>DESAFÍO 1 ANÁLISIS EXPLORATORIO DE UN DATASET DE PRECIOS DE PROPIEDADES</vt:lpstr>
      <vt:lpstr>Objetivo principal</vt:lpstr>
      <vt:lpstr>Análisis preliminar del Dataset</vt:lpstr>
      <vt:lpstr>Creación de funciones de análisis</vt:lpstr>
      <vt:lpstr>Análisis</vt:lpstr>
      <vt:lpstr>Imputación de valores de precio por metro cuadrado</vt:lpstr>
      <vt:lpstr>Presentación de PowerPoint</vt:lpstr>
      <vt:lpstr>Imputacion extrayendo información de otras columnas</vt:lpstr>
      <vt:lpstr>Análisis particular: expensas</vt:lpstr>
      <vt:lpstr>Algunos gráficos… </vt:lpstr>
      <vt:lpstr>Presentación de PowerPoint</vt:lpstr>
      <vt:lpstr>Presentación de PowerPoint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cp:lastModifiedBy>Alan</cp:lastModifiedBy>
  <cp:revision>4</cp:revision>
  <dcterms:modified xsi:type="dcterms:W3CDTF">2020-12-23T22:47:38Z</dcterms:modified>
</cp:coreProperties>
</file>