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ibreFranklin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s-AR"/>
              <a:t>DESAFÍO 1</a:t>
            </a:r>
            <a:br>
              <a:rPr lang="es-AR"/>
            </a:br>
            <a:r>
              <a:rPr lang="es-AR" sz="2800"/>
              <a:t>ANÁLISIS EXPLORATORIO DE UN DATASET DE PRECIOS DE PROPIEDADES</a:t>
            </a:r>
            <a:endParaRPr sz="2800"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2679906" y="3956279"/>
            <a:ext cx="7026069" cy="21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/>
              <a:t>Grupo 3</a:t>
            </a:r>
            <a:endParaRPr/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/>
              <a:t>Maria Termignoni</a:t>
            </a:r>
            <a:endParaRPr sz="2100"/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/>
              <a:t>Alan Tovar</a:t>
            </a:r>
            <a:endParaRPr/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/>
              <a:t>Franco Tovar</a:t>
            </a:r>
            <a:endParaRPr/>
          </a:p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/>
              <a:t>Pablo Varela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Algunos gráficos…</a:t>
            </a:r>
            <a:br>
              <a:rPr lang="es-AR"/>
            </a:b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115650" y="1575725"/>
            <a:ext cx="4136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75" y="1478280"/>
            <a:ext cx="10991849" cy="230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888" y="4045550"/>
            <a:ext cx="10018225" cy="26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" y="403075"/>
            <a:ext cx="11242974" cy="255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775" y="3469725"/>
            <a:ext cx="11242974" cy="25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5" y="685800"/>
            <a:ext cx="11153425" cy="23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975" y="3429000"/>
            <a:ext cx="4414891" cy="30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450" y="3425021"/>
            <a:ext cx="4414900" cy="301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CONCLUSIONES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El dataset está compuesto mayormente por propiedades del tipo “apartment” (departamentos)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Capital Federal concentra la mayor cantidad de propiedades del dataset.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Vemos que la proporción de departamentos en Capital Federal con respecto a los demás tipos es muy alta.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El valor del metro cuadrado más alto del país se evidencia en Capital Federal.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Con respecto a los rangos de precios de las propiedades vemos que a medida que sube el precio disminuye la proporción de departamentos y aumenta la de casas y “stores”.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No encontramos relación entre el piso del departamento y el precio por metro cuadrado o valor de expensas.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Char char="■"/>
            </a:pPr>
            <a:r>
              <a:rPr lang="es-AR" sz="1850"/>
              <a:t>No encontramos relación entre precio del metro cuadrado y la cantidad de habitaciones de la propiedad.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¡GRACIAS!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Objetivo principal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371600" y="2286000"/>
            <a:ext cx="96012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0" i="0" lang="es-AR">
                <a:latin typeface="Arial"/>
                <a:ea typeface="Arial"/>
                <a:cs typeface="Arial"/>
                <a:sym typeface="Arial"/>
              </a:rPr>
              <a:t>Desarrollar un modelo de regresión que permita predecir el </a:t>
            </a:r>
            <a:r>
              <a:rPr b="1" i="0" lang="es-AR">
                <a:latin typeface="Arial"/>
                <a:ea typeface="Arial"/>
                <a:cs typeface="Arial"/>
                <a:sym typeface="Arial"/>
              </a:rPr>
              <a:t>precio por metro cuadrado</a:t>
            </a:r>
            <a:r>
              <a:rPr b="0" i="0" lang="es-AR">
                <a:latin typeface="Arial"/>
                <a:ea typeface="Arial"/>
                <a:cs typeface="Arial"/>
                <a:sym typeface="Arial"/>
              </a:rPr>
              <a:t> de una propiedad.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0" i="0" lang="es-AR">
                <a:latin typeface="Arial"/>
                <a:ea typeface="Arial"/>
                <a:cs typeface="Arial"/>
                <a:sym typeface="Arial"/>
              </a:rPr>
              <a:t>El objetivo final es que el modelo desarrollado sea utilizado como </a:t>
            </a:r>
            <a:r>
              <a:rPr b="1" i="0" lang="es-AR">
                <a:latin typeface="Arial"/>
                <a:ea typeface="Arial"/>
                <a:cs typeface="Arial"/>
                <a:sym typeface="Arial"/>
              </a:rPr>
              <a:t>tasador automático</a:t>
            </a:r>
            <a:r>
              <a:rPr b="0" i="0" lang="es-AR">
                <a:latin typeface="Arial"/>
                <a:ea typeface="Arial"/>
                <a:cs typeface="Arial"/>
                <a:sym typeface="Arial"/>
              </a:rPr>
              <a:t> a ser aplicados a las próximas propiedades que sean comercializadas por la empresa. 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Análisis preliminar del Dataset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¿Cómo está compuesto?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/>
              <a:t>Dimensión del dataset, entender los registros, verificar valores nulos (NaN).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¿Qué columnas tiene?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/>
              <a:t>Entender qué información almacena cada variable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¿Qué tipo de dato contiene cada columna?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s-AR"/>
              <a:t>Detectar a primera vista errores en registros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979" y="247650"/>
            <a:ext cx="7248525" cy="6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Análisis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371599" y="1754372"/>
            <a:ext cx="9962707" cy="4113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/>
              <a:t>Algunas columnas eran redundantes o contienen un único valor (caso de “Sell” o “Argentina”).</a:t>
            </a:r>
            <a:endParaRPr/>
          </a:p>
          <a:p>
            <a:pPr indent="-27609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sz="1700"/>
          </a:p>
          <a:p>
            <a:pPr indent="-384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/>
              <a:t>Columnas Lat-Lon</a:t>
            </a:r>
            <a:endParaRPr/>
          </a:p>
          <a:p>
            <a:pPr indent="-27609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sz="1700"/>
          </a:p>
          <a:p>
            <a:pPr indent="-384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/>
              <a:t>Tipos de propiedades: 4 tipos</a:t>
            </a:r>
            <a:endParaRPr/>
          </a:p>
          <a:p>
            <a:pPr indent="-27609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sz="1700"/>
          </a:p>
          <a:p>
            <a:pPr indent="-384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/>
              <a:t>Moneda: fundamentalmente pesos argentinos y dólares</a:t>
            </a:r>
            <a:endParaRPr/>
          </a:p>
          <a:p>
            <a:pPr indent="-27609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sz="1700"/>
          </a:p>
          <a:p>
            <a:pPr indent="-384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/>
              <a:t>Piso: valores erróneos (mayores a 54)</a:t>
            </a:r>
            <a:endParaRPr/>
          </a:p>
          <a:p>
            <a:pPr indent="-27609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sz="1700"/>
          </a:p>
          <a:p>
            <a:pPr indent="-384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s-AR" sz="1700"/>
              <a:t>Propiedades aptas hotel o casonas “ensucian” campo “romos”.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Imputación de valores de precio por metro cuadrado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Agrupar por zona geográfica y tipo de propiedad.</a:t>
            </a:r>
            <a:endParaRPr/>
          </a:p>
          <a:p>
            <a:pPr indent="-257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Vemos que algunas zonas poseen muy poca cantidad de registros.</a:t>
            </a:r>
            <a:endParaRPr/>
          </a:p>
          <a:p>
            <a:pPr indent="-257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Nueva categoría por centro urbano: Capital Federal, Buenos Aires zona Norte, Buenos Aires zona Sur, Buenos Aires zons Oeste, Buenos Aires Interior, Buenos Aires Costa Atlántica, Córdoba, Santa Fé, Mendoza.</a:t>
            </a:r>
            <a:endParaRPr/>
          </a:p>
          <a:p>
            <a:pPr indent="-257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Imputamos por la media de la variable precio por metro cuadrado agrupada por centro urbano.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924" y="814387"/>
            <a:ext cx="7135197" cy="571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3796075" y="286500"/>
            <a:ext cx="55329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Libre Franklin"/>
                <a:ea typeface="Libre Franklin"/>
                <a:cs typeface="Libre Franklin"/>
                <a:sym typeface="Libre Franklin"/>
              </a:rPr>
              <a:t>Precio por m2 agrupado por Centro Urbano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ALGO DE LAS REGEX? COLUMNA DE SI ES HOTEL?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/>
              <a:t>Análisis particular: expensas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Al agrupar por centro urbano y expensas vemos que Mendoza tiene una media de más de $100.000 en expensas.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/>
              <a:t>Aplicamos análisis de outliers.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638" y="3719513"/>
            <a:ext cx="3938588" cy="263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6524" y="3719512"/>
            <a:ext cx="3809799" cy="26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