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8FE"/>
    <a:srgbClr val="C2D5FE"/>
    <a:srgbClr val="FAD7A4"/>
    <a:srgbClr val="000099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B6B73-15A8-4C37-9FEC-6EEC828865D3}" type="datetimeFigureOut">
              <a:rPr lang="en-IN" smtClean="0"/>
              <a:pPr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F75E9-FAAE-4178-9508-ACC7837A0DE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718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IN" sz="1000" b="1" i="0" kern="1200" smtClean="0">
                <a:solidFill>
                  <a:srgbClr val="C00000"/>
                </a:solidFill>
                <a:latin typeface="Century Schoolbook" pitchFamily="18" charset="0"/>
                <a:ea typeface="Cambria Math" pitchFamily="18" charset="0"/>
                <a:cs typeface="+mn-cs"/>
              </a:defRPr>
            </a:lvl1pPr>
          </a:lstStyle>
          <a:p>
            <a:fld id="{C0F282B4-DDCD-4CE7-B531-844768FFDE94}" type="datetime1">
              <a:rPr lang="en-IN" smtClean="0"/>
              <a:pPr/>
              <a:t>24-01-2025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356352"/>
            <a:ext cx="4104456" cy="365125"/>
          </a:xfrm>
        </p:spPr>
        <p:txBody>
          <a:bodyPr/>
          <a:lstStyle>
            <a:lvl1pPr>
              <a:defRPr lang="en-US" sz="1000" b="1" i="0" kern="1200" dirty="0" smtClean="0">
                <a:solidFill>
                  <a:srgbClr val="C00000"/>
                </a:solidFill>
                <a:latin typeface="Century Schoolbook" pitchFamily="18" charset="0"/>
                <a:ea typeface="Cambria Math" pitchFamily="18" charset="0"/>
                <a:cs typeface="+mn-cs"/>
              </a:defRPr>
            </a:lvl1pPr>
          </a:lstStyle>
          <a:p>
            <a:r>
              <a:rPr lang="en-US" dirty="0" smtClean="0"/>
              <a:t>Emerging Technologies and Computing (ICETC - 2025)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2280" y="6356352"/>
            <a:ext cx="1152128" cy="365125"/>
          </a:xfrm>
        </p:spPr>
        <p:txBody>
          <a:bodyPr/>
          <a:lstStyle>
            <a:lvl1pPr>
              <a:defRPr lang="en-IN" sz="1000" b="1" i="0" kern="1200" smtClean="0">
                <a:solidFill>
                  <a:srgbClr val="C00000"/>
                </a:solidFill>
                <a:latin typeface="Century Schoolbook" pitchFamily="18" charset="0"/>
                <a:ea typeface="Cambria Math" pitchFamily="18" charset="0"/>
                <a:cs typeface="+mn-cs"/>
              </a:defRPr>
            </a:lvl1pPr>
          </a:lstStyle>
          <a:p>
            <a:fld id="{45DC3A76-0566-4A67-825D-41F88A88404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3096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0E60C-7857-4399-B82F-A6EDD50AA537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54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7E6D-CB86-496B-9C45-20BEC32CFC14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00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7620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BF97A-87A9-4F41-AFCF-E8E79714B11B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887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2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5D85-6E86-412E-8D67-E677F4F3DC9C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644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B956-7689-4A07-ACF1-896F765D05F7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32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B1EF-626B-4ADA-ACA5-5C7599970FE7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8202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E5C-ECC9-469E-AF7C-23191603AB3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776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BA76-9779-449C-8B73-4FC353AF9037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88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0C47-B0BA-4111-9FDD-E59B43AB48F8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63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1680" y="274638"/>
            <a:ext cx="61206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IN" sz="1050" b="1" i="0" kern="1200" smtClean="0">
                <a:solidFill>
                  <a:srgbClr val="C00000"/>
                </a:solidFill>
                <a:latin typeface="Century Schoolbook" pitchFamily="18" charset="0"/>
                <a:ea typeface="Cambria Math" pitchFamily="18" charset="0"/>
                <a:cs typeface="+mn-cs"/>
              </a:defRPr>
            </a:lvl1pPr>
          </a:lstStyle>
          <a:p>
            <a:fld id="{754B9484-F03C-4F71-BCA0-A18605A2B53F}" type="datetime1">
              <a:rPr lang="en-IN" smtClean="0"/>
              <a:pPr/>
              <a:t>24-01-2025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5816" y="6356352"/>
            <a:ext cx="4464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50" b="1" i="0" kern="1200" dirty="0" smtClean="0">
                <a:solidFill>
                  <a:srgbClr val="C00000"/>
                </a:solidFill>
                <a:latin typeface="Century Schoolbook" pitchFamily="18" charset="0"/>
                <a:ea typeface="Cambria Math" pitchFamily="18" charset="0"/>
                <a:cs typeface="+mn-cs"/>
              </a:defRPr>
            </a:lvl1pPr>
          </a:lstStyle>
          <a:p>
            <a:r>
              <a:rPr lang="en-US" smtClean="0"/>
              <a:t>Emerging Technologies and Computing (ICETC - 2025)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336" y="6356352"/>
            <a:ext cx="792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lang="en-IN" sz="1200" b="1" i="0" kern="1200" smtClean="0">
                <a:solidFill>
                  <a:srgbClr val="C00000"/>
                </a:solidFill>
                <a:latin typeface="Century Schoolbook" pitchFamily="18" charset="0"/>
                <a:ea typeface="Cambria Math" pitchFamily="18" charset="0"/>
                <a:cs typeface="+mn-cs"/>
              </a:defRPr>
            </a:lvl1pPr>
          </a:lstStyle>
          <a:p>
            <a:fld id="{45DC3A76-0566-4A67-825D-41F88A88404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https://www.journalpressindia.com/siteadmin/upload/1730523052_PCCOE%26R%20Logo%20%283%29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" y="207771"/>
            <a:ext cx="1373756" cy="10969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journalpressindia.com/siteadmin/upload/1730523025_conference%20logo.jpe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64" y="260648"/>
            <a:ext cx="1210039" cy="1156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7926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er.com/ln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630" y="2132856"/>
            <a:ext cx="9144000" cy="3528392"/>
          </a:xfrm>
          <a:prstGeom prst="rect">
            <a:avLst/>
          </a:prstGeom>
          <a:solidFill>
            <a:srgbClr val="DEE8F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267" y="2276872"/>
            <a:ext cx="7772400" cy="2406129"/>
          </a:xfrm>
        </p:spPr>
        <p:txBody>
          <a:bodyPr>
            <a:normAutofit fontScale="9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Title of the Paper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Author</a:t>
            </a:r>
            <a:r>
              <a:rPr lang="en-US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1*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Author</a:t>
            </a:r>
            <a:r>
              <a:rPr lang="en-US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Author</a:t>
            </a:r>
            <a:r>
              <a:rPr lang="en-US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br>
              <a:rPr lang="en-US" sz="20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Affiliation of Authors</a:t>
            </a:r>
            <a:b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Presenting Author Name: &lt;&lt;Author Name&gt;&gt;</a:t>
            </a:r>
            <a:b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Paper ID: &lt;&lt;Paper ID</a:t>
            </a:r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&gt;&gt;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97152"/>
            <a:ext cx="6400800" cy="841648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Track Name and Session No </a:t>
            </a:r>
          </a:p>
          <a:p>
            <a:pPr lvl="0">
              <a:defRPr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&lt;&lt;as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 chart received&gt;&gt;</a:t>
            </a:r>
            <a:endParaRPr lang="en-IN" sz="2000" dirty="0">
              <a:solidFill>
                <a:srgbClr val="C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691680" y="0"/>
            <a:ext cx="6165314" cy="1804173"/>
            <a:chOff x="1691680" y="0"/>
            <a:chExt cx="6165314" cy="1804173"/>
          </a:xfrm>
        </p:grpSpPr>
        <p:sp>
          <p:nvSpPr>
            <p:cNvPr id="4" name="Rectangle 3"/>
            <p:cNvSpPr/>
            <p:nvPr/>
          </p:nvSpPr>
          <p:spPr>
            <a:xfrm>
              <a:off x="1691680" y="573067"/>
              <a:ext cx="6165314" cy="1231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kern="1200" dirty="0" smtClean="0">
                  <a:solidFill>
                    <a:schemeClr val="tx1"/>
                  </a:solidFill>
                  <a:effectLst/>
                  <a:latin typeface="Century Schoolbook" pitchFamily="18" charset="0"/>
                  <a:ea typeface="+mn-ea"/>
                  <a:cs typeface="+mn-cs"/>
                </a:rPr>
                <a:t>PCET's </a:t>
              </a:r>
              <a:r>
                <a:rPr lang="en-US" sz="1400" b="1" i="0" kern="1200" dirty="0" err="1" smtClean="0">
                  <a:solidFill>
                    <a:schemeClr val="tx1"/>
                  </a:solidFill>
                  <a:effectLst/>
                  <a:latin typeface="Century Schoolbook" pitchFamily="18" charset="0"/>
                  <a:ea typeface="+mn-ea"/>
                  <a:cs typeface="+mn-cs"/>
                </a:rPr>
                <a:t>Pimpri</a:t>
              </a:r>
              <a:r>
                <a:rPr lang="en-US" sz="1400" b="1" i="0" kern="1200" dirty="0" smtClean="0">
                  <a:solidFill>
                    <a:schemeClr val="tx1"/>
                  </a:solidFill>
                  <a:effectLst/>
                  <a:latin typeface="Century Schoolbook" pitchFamily="18" charset="0"/>
                  <a:ea typeface="+mn-ea"/>
                  <a:cs typeface="+mn-cs"/>
                </a:rPr>
                <a:t> </a:t>
              </a:r>
              <a:r>
                <a:rPr lang="en-US" sz="1400" b="1" i="0" kern="1200" dirty="0" err="1" smtClean="0">
                  <a:solidFill>
                    <a:schemeClr val="tx1"/>
                  </a:solidFill>
                  <a:effectLst/>
                  <a:latin typeface="Century Schoolbook" pitchFamily="18" charset="0"/>
                  <a:ea typeface="+mn-ea"/>
                  <a:cs typeface="+mn-cs"/>
                </a:rPr>
                <a:t>Chinchwad</a:t>
              </a:r>
              <a:r>
                <a:rPr lang="en-US" sz="1400" b="1" i="0" kern="1200" dirty="0" smtClean="0">
                  <a:solidFill>
                    <a:schemeClr val="tx1"/>
                  </a:solidFill>
                  <a:effectLst/>
                  <a:latin typeface="Century Schoolbook" pitchFamily="18" charset="0"/>
                  <a:ea typeface="+mn-ea"/>
                  <a:cs typeface="+mn-cs"/>
                </a:rPr>
                <a:t> College of Engineering and Research</a:t>
              </a:r>
            </a:p>
            <a:p>
              <a:pPr algn="ctr"/>
              <a:r>
                <a:rPr lang="en-IN" sz="2000" b="1" dirty="0" smtClean="0">
                  <a:solidFill>
                    <a:srgbClr val="C00000"/>
                  </a:solidFill>
                  <a:latin typeface="Century Schoolbook" pitchFamily="18" charset="0"/>
                  <a:ea typeface="Cambria Math" pitchFamily="18" charset="0"/>
                </a:rPr>
                <a:t>First International Conference on</a:t>
              </a:r>
              <a:r>
                <a:rPr lang="en-IN" sz="1400" dirty="0" smtClean="0">
                  <a:solidFill>
                    <a:srgbClr val="C00000"/>
                  </a:solidFill>
                  <a:latin typeface="Century Schoolbook" pitchFamily="18" charset="0"/>
                  <a:ea typeface="Cambria Math" pitchFamily="18" charset="0"/>
                </a:rPr>
                <a:t/>
              </a:r>
              <a:br>
                <a:rPr lang="en-IN" sz="1400" dirty="0" smtClean="0">
                  <a:solidFill>
                    <a:srgbClr val="C00000"/>
                  </a:solidFill>
                  <a:latin typeface="Century Schoolbook" pitchFamily="18" charset="0"/>
                  <a:ea typeface="Cambria Math" pitchFamily="18" charset="0"/>
                </a:rPr>
              </a:br>
              <a:r>
                <a:rPr lang="en-IN" sz="2000" b="1" i="1" kern="1200" dirty="0" smtClean="0">
                  <a:solidFill>
                    <a:srgbClr val="C00000"/>
                  </a:solidFill>
                  <a:effectLst/>
                  <a:latin typeface="Century Schoolbook" pitchFamily="18" charset="0"/>
                  <a:ea typeface="Cambria Math" pitchFamily="18" charset="0"/>
                  <a:cs typeface="+mn-cs"/>
                </a:rPr>
                <a:t>Emerging Technologies and Computing (ICETC - 2025)</a:t>
              </a:r>
              <a:endParaRPr lang="en-IN" sz="2000" dirty="0">
                <a:solidFill>
                  <a:srgbClr val="C00000"/>
                </a:solidFill>
                <a:latin typeface="Century Schoolbook" pitchFamily="18" charset="0"/>
                <a:ea typeface="Cambria Math" pitchFamily="18" charset="0"/>
              </a:endParaRPr>
            </a:p>
          </p:txBody>
        </p:sp>
        <p:pic>
          <p:nvPicPr>
            <p:cNvPr id="6" name="Picture 2" descr="https://www.journalpressindia.com/siteadmin/upload/1730523052_pcet-trust-logo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4586" y="0"/>
              <a:ext cx="792088" cy="55401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AFB-EDAA-4CB4-8801-62126495EDF0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Emerging Technologies and Computing (ICETC - 2025)</a:t>
            </a:r>
            <a:endParaRPr lang="en-I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641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n-US" sz="2000" dirty="0"/>
              <a:t>Author, F.: Article title. Journal 2(5), 99–110 (2016).</a:t>
            </a:r>
            <a:endParaRPr lang="en-IN" sz="2000" dirty="0"/>
          </a:p>
          <a:p>
            <a:pPr lvl="0" hangingPunct="0"/>
            <a:r>
              <a:rPr lang="en-US" sz="2000" dirty="0"/>
              <a:t>Author, F., Author, S.: Title of a proceedings paper. In: Editor, F., Editor, S. (eds.) CONFERENCE 2016, LNCS, vol. 9999, pp. 1–13. Springer, Heidelberg (2016). </a:t>
            </a:r>
            <a:endParaRPr lang="en-IN" sz="2000" dirty="0"/>
          </a:p>
          <a:p>
            <a:pPr lvl="0" hangingPunct="0"/>
            <a:r>
              <a:rPr lang="en-US" sz="2000" dirty="0"/>
              <a:t>Author, F., Author, S., Author, T.: Book title. 2nd </a:t>
            </a:r>
            <a:r>
              <a:rPr lang="en-US" sz="2000" dirty="0" err="1"/>
              <a:t>edn</a:t>
            </a:r>
            <a:r>
              <a:rPr lang="en-US" sz="2000" dirty="0"/>
              <a:t>. Publisher, Location (1999).</a:t>
            </a:r>
            <a:endParaRPr lang="en-IN" sz="2000" dirty="0"/>
          </a:p>
          <a:p>
            <a:pPr lvl="0" hangingPunct="0"/>
            <a:r>
              <a:rPr lang="en-US" sz="2000" dirty="0"/>
              <a:t>Author, F.: Contribution title. In: 9th International Proceedings on Proceedings, pp. 1–2. Publisher, Location (2010).</a:t>
            </a:r>
            <a:endParaRPr lang="en-IN" sz="2000" dirty="0"/>
          </a:p>
          <a:p>
            <a:pPr lvl="0" hangingPunct="0"/>
            <a:r>
              <a:rPr lang="en-US" sz="2000" dirty="0"/>
              <a:t>LNCS Homepage, </a:t>
            </a:r>
            <a:r>
              <a:rPr lang="en-US" sz="2000" dirty="0">
                <a:hlinkClick r:id="rId2"/>
              </a:rPr>
              <a:t>http://www.springer.com/lncs</a:t>
            </a:r>
            <a:r>
              <a:rPr lang="en-US" sz="2000" dirty="0"/>
              <a:t>, last accessed 2016/11/21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889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1028" name="Picture 4" descr="1,600+ Thank You Presentation Stock Photos, Pictures &amp; Royalty-Free Images  - iStock | Thank you for listening, Thank you sign, Thank you 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484785"/>
            <a:ext cx="9433048" cy="46085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90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  <a:p>
            <a:r>
              <a:rPr lang="en-US" dirty="0" smtClean="0"/>
              <a:t>Objectives</a:t>
            </a:r>
          </a:p>
          <a:p>
            <a:r>
              <a:rPr lang="en-US" dirty="0" smtClean="0"/>
              <a:t>Literature Review</a:t>
            </a:r>
          </a:p>
          <a:p>
            <a:r>
              <a:rPr lang="en-US" dirty="0" smtClean="0"/>
              <a:t>Methodology</a:t>
            </a:r>
            <a:endParaRPr lang="en-US" dirty="0"/>
          </a:p>
          <a:p>
            <a:r>
              <a:rPr lang="en-US" dirty="0" smtClean="0"/>
              <a:t>Implementation</a:t>
            </a:r>
            <a:endParaRPr lang="en-US" dirty="0"/>
          </a:p>
          <a:p>
            <a:r>
              <a:rPr lang="en-IN" dirty="0" smtClean="0"/>
              <a:t>Results and Analysis</a:t>
            </a:r>
            <a:endParaRPr lang="en-US" dirty="0"/>
          </a:p>
          <a:p>
            <a:r>
              <a:rPr lang="en-US" dirty="0" smtClean="0"/>
              <a:t>Conclusion</a:t>
            </a:r>
            <a:endParaRPr lang="en-US" dirty="0"/>
          </a:p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3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0559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the </a:t>
            </a:r>
            <a:r>
              <a:rPr lang="en-US" b="1" dirty="0" smtClean="0"/>
              <a:t>objectives </a:t>
            </a:r>
            <a:r>
              <a:rPr lang="en-US" b="1" dirty="0"/>
              <a:t>here.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843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  <a:r>
              <a:rPr lang="en-US" dirty="0" smtClean="0"/>
              <a:t>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1884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1288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065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</a:t>
            </a:r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504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F933C-F8D1-4B7E-A650-641395A497CF}" type="datetime1">
              <a:rPr lang="en-IN" smtClean="0"/>
              <a:pPr/>
              <a:t>24-01-2025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Emerging Technologies and Computing (ICETC - 2025)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C3A76-0566-4A67-825D-41F88A88404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078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222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Title of the Paper Author1*, Author2, Author3 Affiliation of Authors   Presenting Author Name: &lt;&lt;Author Name&gt;&gt; Paper ID: &lt;&lt;Paper ID&gt;&gt;</vt:lpstr>
      <vt:lpstr>Agenda</vt:lpstr>
      <vt:lpstr>INTRODUCTION</vt:lpstr>
      <vt:lpstr>Objectives</vt:lpstr>
      <vt:lpstr>Literature Review</vt:lpstr>
      <vt:lpstr>Methodology</vt:lpstr>
      <vt:lpstr>Implementation</vt:lpstr>
      <vt:lpstr>Results and Analysis</vt:lpstr>
      <vt:lpstr>Conclusion</vt:lpstr>
      <vt:lpstr>References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Paper Author1*, Author2, Author3 Affiliation of Authors   Presenting Author Name: &lt;&lt;Author Name&gt;&gt; Paper ID: &lt;&lt;Paper ID&gt;&gt;</dc:title>
  <dc:creator>Lenovo</dc:creator>
  <cp:lastModifiedBy>Admin</cp:lastModifiedBy>
  <cp:revision>5</cp:revision>
  <dcterms:created xsi:type="dcterms:W3CDTF">2025-01-20T08:56:30Z</dcterms:created>
  <dcterms:modified xsi:type="dcterms:W3CDTF">2025-01-24T05:51:56Z</dcterms:modified>
</cp:coreProperties>
</file>