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74" r:id="rId7"/>
    <p:sldId id="388" r:id="rId8"/>
    <p:sldId id="383" r:id="rId9"/>
    <p:sldId id="373" r:id="rId10"/>
    <p:sldId id="382" r:id="rId11"/>
    <p:sldId id="384" r:id="rId12"/>
    <p:sldId id="365" r:id="rId13"/>
    <p:sldId id="375" r:id="rId14"/>
    <p:sldId id="385" r:id="rId15"/>
    <p:sldId id="386" r:id="rId16"/>
    <p:sldId id="3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3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Az első pálya a </a:t>
            </a:r>
            <a:r>
              <a:rPr lang="hu-HU" baseline="0" dirty="0" err="1" smtClean="0"/>
              <a:t>checkpointnál</a:t>
            </a:r>
            <a:r>
              <a:rPr lang="hu-HU" baseline="0" dirty="0" smtClean="0"/>
              <a:t> indul, a játékosnak 3 élete van a legtöbb csapda egyet sebez, de vannak kivételek amelyek akár hármat is elvesznek.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pályák fokozatosan nehezednek, ha a játékos meghal a játék az első pályától </a:t>
            </a:r>
            <a:r>
              <a:rPr lang="hu-HU" baseline="0" dirty="0" err="1" smtClean="0"/>
              <a:t>folytatodik</a:t>
            </a:r>
            <a:r>
              <a:rPr lang="hu-HU" baseline="0" dirty="0" smtClean="0"/>
              <a:t>, amíg el nem ér a végére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9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Ha a játékos eléri a célt az első szintnek vége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6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hu-HU" dirty="0" err="1"/>
              <a:t>jumper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hu-HU" dirty="0"/>
              <a:t>bemutató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hu-HU" dirty="0" err="1" smtClean="0"/>
              <a:t>Github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quarter" idx="31"/>
          </p:nvPr>
        </p:nvPicPr>
        <p:blipFill>
          <a:blip r:embed="rId3"/>
          <a:stretch>
            <a:fillRect/>
          </a:stretch>
        </p:blipFill>
        <p:spPr>
          <a:xfrm>
            <a:off x="3305669" y="2371352"/>
            <a:ext cx="7980640" cy="3425281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3059723" y="6101862"/>
            <a:ext cx="755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 teljes játékot </a:t>
            </a:r>
            <a:r>
              <a:rPr lang="hu-HU" dirty="0" err="1" smtClean="0">
                <a:solidFill>
                  <a:schemeClr val="bg1"/>
                </a:solidFill>
              </a:rPr>
              <a:t>githubra</a:t>
            </a:r>
            <a:r>
              <a:rPr lang="hu-HU" dirty="0">
                <a:solidFill>
                  <a:schemeClr val="bg1"/>
                </a:solidFill>
              </a:rPr>
              <a:t> töltöttük fel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https://github.com/vargab3/Jumpermain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73" y="2004605"/>
            <a:ext cx="4699352" cy="441524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73" y="1452540"/>
            <a:ext cx="1476581" cy="31436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021" y="2004605"/>
            <a:ext cx="4998514" cy="319604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748" y="1328698"/>
            <a:ext cx="743054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07" y="1085824"/>
            <a:ext cx="1514686" cy="36200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" y="1571103"/>
            <a:ext cx="6318912" cy="522024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127" y="1276350"/>
            <a:ext cx="4098643" cy="5515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127" y="666666"/>
            <a:ext cx="1419423" cy="419158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8372474" y="733425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Erről bővebben a </a:t>
            </a:r>
            <a:r>
              <a:rPr lang="hu-HU" dirty="0" err="1" smtClean="0">
                <a:solidFill>
                  <a:schemeClr val="bg1"/>
                </a:solidFill>
              </a:rPr>
              <a:t>github-on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133725" y="666666"/>
            <a:ext cx="309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 többi script a </a:t>
            </a:r>
            <a:r>
              <a:rPr lang="hu-HU" dirty="0" err="1" smtClean="0">
                <a:solidFill>
                  <a:schemeClr val="bg1"/>
                </a:solidFill>
              </a:rPr>
              <a:t>github-on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található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5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2516777" y="4093028"/>
            <a:ext cx="7158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Bármilyen üzleti megkeresést elfogadunk és azonnal válaszolunk!</a:t>
            </a:r>
          </a:p>
          <a:p>
            <a:pPr algn="ctr"/>
            <a:r>
              <a:rPr lang="hu-H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Tóth Csaba, Varga Benedek, Bihari Vilmos</a:t>
            </a:r>
          </a:p>
          <a:p>
            <a:pPr algn="ctr"/>
            <a:r>
              <a:rPr lang="hu-HU" dirty="0" smtClean="0">
                <a:solidFill>
                  <a:schemeClr val="bg1"/>
                </a:solidFill>
              </a:rPr>
              <a:t> céges email: vargab3@kkszki.hu</a:t>
            </a:r>
          </a:p>
        </p:txBody>
      </p:sp>
    </p:spTree>
    <p:extLst>
      <p:ext uri="{BB962C8B-B14F-4D97-AF65-F5344CB8AC3E}">
        <p14:creationId xmlns:p14="http://schemas.microsoft.com/office/powerpoint/2010/main" val="354689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hu-HU" dirty="0"/>
              <a:t>A játékról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hu-HU" dirty="0"/>
              <a:t>Neve: JUMPER</a:t>
            </a:r>
          </a:p>
          <a:p>
            <a:r>
              <a:rPr lang="hu-HU" dirty="0"/>
              <a:t>Készítette: Tóth Csaba, Varga Benedek, Bihari Vilmos</a:t>
            </a:r>
          </a:p>
          <a:p>
            <a:r>
              <a:rPr lang="hu-HU" dirty="0"/>
              <a:t>Fejlesztési platform: </a:t>
            </a:r>
            <a:r>
              <a:rPr lang="hu-HU" dirty="0" err="1"/>
              <a:t>Unity</a:t>
            </a:r>
            <a:endParaRPr lang="hu-HU" dirty="0"/>
          </a:p>
          <a:p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stádiuma</a:t>
            </a:r>
            <a:r>
              <a:rPr lang="en-US" dirty="0"/>
              <a:t>:</a:t>
            </a:r>
            <a:r>
              <a:rPr lang="hu-HU" dirty="0"/>
              <a:t> </a:t>
            </a:r>
            <a:r>
              <a:rPr lang="hu-HU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EF1BE4A-B5BD-2AC5-DD1C-CB609CCC6D90}"/>
              </a:ext>
            </a:extLst>
          </p:cNvPr>
          <p:cNvSpPr txBox="1">
            <a:spLocks/>
          </p:cNvSpPr>
          <p:nvPr/>
        </p:nvSpPr>
        <p:spPr>
          <a:xfrm>
            <a:off x="838201" y="3097848"/>
            <a:ext cx="4466504" cy="340518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723BE97-B971-3D2B-B624-FEAA459B1D61}"/>
              </a:ext>
            </a:extLst>
          </p:cNvPr>
          <p:cNvSpPr txBox="1"/>
          <p:nvPr/>
        </p:nvSpPr>
        <p:spPr>
          <a:xfrm>
            <a:off x="678426" y="1592826"/>
            <a:ext cx="486696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accent3"/>
                </a:solidFill>
                <a:latin typeface="+mj-lt"/>
              </a:rPr>
              <a:t>Fejlesztési folyamat</a:t>
            </a:r>
          </a:p>
          <a:p>
            <a:endParaRPr lang="hu-HU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   A </a:t>
            </a:r>
            <a:r>
              <a:rPr lang="hu-HU" sz="2000" dirty="0">
                <a:solidFill>
                  <a:schemeClr val="bg1"/>
                </a:solidFill>
              </a:rPr>
              <a:t>fejlesztés szakaszai: tervezés, implementáció, tesztelés.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    Problémák </a:t>
            </a:r>
            <a:r>
              <a:rPr lang="hu-HU" sz="2000" dirty="0">
                <a:solidFill>
                  <a:schemeClr val="bg1"/>
                </a:solidFill>
              </a:rPr>
              <a:t>és azok megoldása.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523875" y="371475"/>
            <a:ext cx="461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accent3"/>
                </a:solidFill>
              </a:rPr>
              <a:t>Bővebben a játékról</a:t>
            </a:r>
            <a:endParaRPr lang="hu-HU" sz="3200" dirty="0">
              <a:solidFill>
                <a:schemeClr val="accent3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619125" y="1285875"/>
            <a:ext cx="424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A játék egy 2d-s </a:t>
            </a:r>
            <a:r>
              <a:rPr lang="hu-HU" dirty="0" err="1" smtClean="0">
                <a:solidFill>
                  <a:schemeClr val="bg1"/>
                </a:solidFill>
              </a:rPr>
              <a:t>unity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platformer</a:t>
            </a:r>
            <a:r>
              <a:rPr lang="hu-HU" dirty="0" smtClean="0">
                <a:solidFill>
                  <a:schemeClr val="bg1"/>
                </a:solidFill>
              </a:rPr>
              <a:t> játék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Először a </a:t>
            </a:r>
            <a:r>
              <a:rPr lang="hu-HU" dirty="0" err="1" smtClean="0">
                <a:solidFill>
                  <a:schemeClr val="bg1"/>
                </a:solidFill>
              </a:rPr>
              <a:t>demo</a:t>
            </a:r>
            <a:r>
              <a:rPr lang="hu-HU" dirty="0" smtClean="0">
                <a:solidFill>
                  <a:schemeClr val="bg1"/>
                </a:solidFill>
              </a:rPr>
              <a:t> készült el amit a következő diákban mutatunk be.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915" y="1928703"/>
            <a:ext cx="1228896" cy="1571844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6967452" y="1509603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A karakter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14060" y="3638550"/>
            <a:ext cx="2881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A karakterhez különböző animációkat rendeltünk hozzá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0" y="4685705"/>
            <a:ext cx="451548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574765" y="714103"/>
            <a:ext cx="7141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accent3"/>
                </a:solidFill>
              </a:rPr>
              <a:t>Menü</a:t>
            </a:r>
            <a:endParaRPr lang="hu-HU" sz="3200" dirty="0">
              <a:solidFill>
                <a:schemeClr val="accent3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670559" y="1793967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Itt látható a menü: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25" y="1793967"/>
            <a:ext cx="8675912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2" y="1516234"/>
            <a:ext cx="8744374" cy="4154832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18011" y="615679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accent3"/>
                </a:solidFill>
              </a:rPr>
              <a:t>1. Pálya</a:t>
            </a:r>
            <a:endParaRPr lang="hu-H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426720" y="635726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3"/>
                </a:solidFill>
              </a:rPr>
              <a:t>2</a:t>
            </a:r>
            <a:r>
              <a:rPr lang="hu-HU" dirty="0" smtClean="0">
                <a:solidFill>
                  <a:schemeClr val="accent3"/>
                </a:solidFill>
              </a:rPr>
              <a:t>. Pálya</a:t>
            </a:r>
            <a:endParaRPr lang="hu-HU" dirty="0">
              <a:solidFill>
                <a:schemeClr val="accent3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6" y="1638495"/>
            <a:ext cx="8828332" cy="41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426720" y="635726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accent3"/>
                </a:solidFill>
              </a:rPr>
              <a:t>3. Pálya</a:t>
            </a:r>
            <a:endParaRPr lang="hu-HU" dirty="0">
              <a:solidFill>
                <a:schemeClr val="accent3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1" y="1288130"/>
            <a:ext cx="9345894" cy="43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8" y="1468316"/>
            <a:ext cx="3393831" cy="231499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05508" y="422031"/>
            <a:ext cx="50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bg1"/>
                </a:solidFill>
              </a:rPr>
              <a:t>Unityben</a:t>
            </a:r>
            <a:r>
              <a:rPr lang="hu-HU" dirty="0" smtClean="0">
                <a:solidFill>
                  <a:schemeClr val="bg1"/>
                </a:solidFill>
              </a:rPr>
              <a:t> az elrendezés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701" y="1305501"/>
            <a:ext cx="7075713" cy="2258362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698194" y="483508"/>
            <a:ext cx="412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 </a:t>
            </a:r>
            <a:r>
              <a:rPr lang="hu-HU" dirty="0" err="1" smtClean="0">
                <a:solidFill>
                  <a:schemeClr val="bg1"/>
                </a:solidFill>
              </a:rPr>
              <a:t>player</a:t>
            </a:r>
            <a:r>
              <a:rPr lang="hu-HU" dirty="0" smtClean="0">
                <a:solidFill>
                  <a:schemeClr val="bg1"/>
                </a:solidFill>
              </a:rPr>
              <a:t> animációjának működése ezen alapul 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4619" y="5426633"/>
            <a:ext cx="3858163" cy="752580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2874619" y="4642338"/>
            <a:ext cx="276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 játék ezeket a scripteket használja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purl.org/dc/elements/1.1/"/>
    <ds:schemaRef ds:uri="http://schemas.microsoft.com/sharepoint/v3"/>
    <ds:schemaRef ds:uri="230e9df3-be65-4c73-a93b-d1236ebd677e"/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224</Words>
  <Application>Microsoft Office PowerPoint</Application>
  <PresentationFormat>Szélesvásznú</PresentationFormat>
  <Paragraphs>51</Paragraphs>
  <Slides>13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Arial Nova</vt:lpstr>
      <vt:lpstr>Biome</vt:lpstr>
      <vt:lpstr>Biome Light</vt:lpstr>
      <vt:lpstr>Calibri</vt:lpstr>
      <vt:lpstr>Custom</vt:lpstr>
      <vt:lpstr>jumper</vt:lpstr>
      <vt:lpstr>A játékról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Github</vt:lpstr>
      <vt:lpstr>PowerPoint-bemutató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Bihari Lilla</dc:creator>
  <cp:lastModifiedBy>Bihari Vilmos</cp:lastModifiedBy>
  <cp:revision>15</cp:revision>
  <dcterms:created xsi:type="dcterms:W3CDTF">2024-01-05T14:58:10Z</dcterms:created>
  <dcterms:modified xsi:type="dcterms:W3CDTF">2025-01-09T08:30:27Z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