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59" r:id="rId6"/>
    <p:sldId id="374" r:id="rId7"/>
    <p:sldId id="383" r:id="rId8"/>
    <p:sldId id="373" r:id="rId9"/>
    <p:sldId id="382" r:id="rId10"/>
    <p:sldId id="384" r:id="rId11"/>
    <p:sldId id="375" r:id="rId12"/>
    <p:sldId id="365" r:id="rId13"/>
    <p:sldId id="376" r:id="rId14"/>
    <p:sldId id="377" r:id="rId15"/>
    <p:sldId id="378" r:id="rId16"/>
    <p:sldId id="379" r:id="rId17"/>
    <p:sldId id="380" r:id="rId18"/>
    <p:sldId id="381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3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játék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Unityben</a:t>
            </a:r>
            <a:r>
              <a:rPr lang="hu-HU" baseline="0" dirty="0" smtClean="0"/>
              <a:t> készült, és ott </a:t>
            </a:r>
            <a:r>
              <a:rPr lang="hu-HU" baseline="0" smtClean="0"/>
              <a:t>is fejlesztjük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Az első pálya a </a:t>
            </a:r>
            <a:r>
              <a:rPr lang="hu-HU" baseline="0" dirty="0" err="1" smtClean="0"/>
              <a:t>checkpointnál</a:t>
            </a:r>
            <a:r>
              <a:rPr lang="hu-HU" baseline="0" dirty="0" smtClean="0"/>
              <a:t> indul, a játékosnak 3 élete van a legtöbb csapda egyet sebez, de vannak kivételek amelyek akár hármat is elvesznek.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pályák fokozatosan nehezednek, ha a játékos meghal a játék az első pályától </a:t>
            </a:r>
            <a:r>
              <a:rPr lang="hu-HU" baseline="0" dirty="0" err="1" smtClean="0"/>
              <a:t>folytatodik</a:t>
            </a:r>
            <a:r>
              <a:rPr lang="hu-HU" baseline="0" dirty="0" smtClean="0"/>
              <a:t>, amíg el nem ér a végére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hu-HU" dirty="0" err="1"/>
              <a:t>jumper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hu-HU" dirty="0"/>
              <a:t>bemutató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D377B164-5A63-5BAF-9E53-76845673E03B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7368C06F-00A9-5FC3-93A5-E71DA73F1B9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hu-HU" dirty="0"/>
              <a:t>A játékról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hu-HU" dirty="0"/>
              <a:t>Neve: JUMPER</a:t>
            </a:r>
          </a:p>
          <a:p>
            <a:r>
              <a:rPr lang="hu-HU" dirty="0"/>
              <a:t>Készítette: Tóth Csaba, Varga Benedek, Bihari Vilmos</a:t>
            </a:r>
          </a:p>
          <a:p>
            <a:r>
              <a:rPr lang="hu-HU" dirty="0"/>
              <a:t>Fejlesztési platform: </a:t>
            </a:r>
            <a:r>
              <a:rPr lang="hu-HU" dirty="0" err="1"/>
              <a:t>Unity</a:t>
            </a:r>
            <a:endParaRPr lang="hu-HU" dirty="0"/>
          </a:p>
          <a:p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stádiuma</a:t>
            </a:r>
            <a:r>
              <a:rPr lang="en-US" dirty="0"/>
              <a:t>:</a:t>
            </a:r>
            <a:r>
              <a:rPr lang="hu-HU" dirty="0"/>
              <a:t> Fejlesztés alatt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F1BE4A-B5BD-2AC5-DD1C-CB609CCC6D90}"/>
              </a:ext>
            </a:extLst>
          </p:cNvPr>
          <p:cNvSpPr txBox="1">
            <a:spLocks/>
          </p:cNvSpPr>
          <p:nvPr/>
        </p:nvSpPr>
        <p:spPr>
          <a:xfrm>
            <a:off x="838201" y="3097848"/>
            <a:ext cx="4466504" cy="34051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723BE97-B971-3D2B-B624-FEAA459B1D61}"/>
              </a:ext>
            </a:extLst>
          </p:cNvPr>
          <p:cNvSpPr txBox="1"/>
          <p:nvPr/>
        </p:nvSpPr>
        <p:spPr>
          <a:xfrm>
            <a:off x="678426" y="1592826"/>
            <a:ext cx="48669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3"/>
                </a:solidFill>
                <a:latin typeface="+mj-lt"/>
              </a:rPr>
              <a:t>Fejlesztési folyamat</a:t>
            </a:r>
          </a:p>
          <a:p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A </a:t>
            </a:r>
            <a:r>
              <a:rPr lang="hu-HU" sz="2000" dirty="0">
                <a:solidFill>
                  <a:schemeClr val="bg1"/>
                </a:solidFill>
              </a:rPr>
              <a:t>fejlesztés szakaszai: tervezés, implementáció, tesztelés.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 Problémák </a:t>
            </a:r>
            <a:r>
              <a:rPr lang="hu-HU" sz="2000" dirty="0">
                <a:solidFill>
                  <a:schemeClr val="bg1"/>
                </a:solidFill>
              </a:rPr>
              <a:t>és azok megoldása.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574765" y="714103"/>
            <a:ext cx="714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accent3"/>
                </a:solidFill>
              </a:rPr>
              <a:t>Menü</a:t>
            </a:r>
            <a:endParaRPr lang="hu-HU" sz="3200" dirty="0">
              <a:solidFill>
                <a:schemeClr val="accent3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670559" y="179396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Itt látható a menü: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25" y="1793967"/>
            <a:ext cx="867591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2" y="1516234"/>
            <a:ext cx="8744374" cy="4154832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18011" y="615679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3"/>
                </a:solidFill>
              </a:rPr>
              <a:t>1. Pálya</a:t>
            </a:r>
            <a:endParaRPr lang="hu-H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/>
                </a:solidFill>
              </a:rPr>
              <a:t>2</a:t>
            </a:r>
            <a:r>
              <a:rPr lang="hu-HU" dirty="0" smtClean="0">
                <a:solidFill>
                  <a:schemeClr val="accent3"/>
                </a:solidFill>
              </a:rPr>
              <a:t>. Pálya</a:t>
            </a: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" y="1638495"/>
            <a:ext cx="8828332" cy="41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3"/>
                </a:solidFill>
              </a:rPr>
              <a:t>3. Pálya</a:t>
            </a: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1" y="1288130"/>
            <a:ext cx="9345894" cy="43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és munkamegosztás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3305669" y="2371352"/>
            <a:ext cx="7980640" cy="34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purl.org/dc/terms/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147</Words>
  <Application>Microsoft Office PowerPoint</Application>
  <PresentationFormat>Szélesvásznú</PresentationFormat>
  <Paragraphs>47</Paragraphs>
  <Slides>16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Arial Nova</vt:lpstr>
      <vt:lpstr>Biome</vt:lpstr>
      <vt:lpstr>Biome Light</vt:lpstr>
      <vt:lpstr>Calibri</vt:lpstr>
      <vt:lpstr>Custom</vt:lpstr>
      <vt:lpstr>jumper</vt:lpstr>
      <vt:lpstr>A játékról</vt:lpstr>
      <vt:lpstr>PowerPoint-bemutató</vt:lpstr>
      <vt:lpstr>PowerPoint-bemutató</vt:lpstr>
      <vt:lpstr>PowerPoint-bemutató</vt:lpstr>
      <vt:lpstr>PowerPoint-bemutató</vt:lpstr>
      <vt:lpstr>PowerPoint-bemutató</vt:lpstr>
      <vt:lpstr>Github és munkamegosztás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Bihari Lilla</dc:creator>
  <cp:lastModifiedBy>Bihari Vilmos</cp:lastModifiedBy>
  <cp:revision>10</cp:revision>
  <dcterms:created xsi:type="dcterms:W3CDTF">2024-01-05T14:58:10Z</dcterms:created>
  <dcterms:modified xsi:type="dcterms:W3CDTF">2025-01-09T07:43:46Z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