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6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5" r:id="rId6"/>
    <p:sldId id="268" r:id="rId7"/>
    <p:sldId id="269" r:id="rId8"/>
    <p:sldId id="270" r:id="rId9"/>
    <p:sldId id="262" r:id="rId10"/>
    <p:sldId id="26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rga János" initials="VJ" lastIdx="2" clrIdx="0">
    <p:extLst>
      <p:ext uri="{19B8F6BF-5375-455C-9EA6-DF929625EA0E}">
        <p15:presenceInfo xmlns:p15="http://schemas.microsoft.com/office/powerpoint/2012/main" userId="S::VargaJanos@turr.hu::0caaa883-626a-4d59-96d7-c24e5e6cf0e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53" autoAdjust="0"/>
    <p:restoredTop sz="94712" autoAdjust="0"/>
  </p:normalViewPr>
  <p:slideViewPr>
    <p:cSldViewPr snapToGrid="0">
      <p:cViewPr varScale="1">
        <p:scale>
          <a:sx n="100" d="100"/>
          <a:sy n="100" d="100"/>
        </p:scale>
        <p:origin x="8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C76097-5D08-42D8-A6DB-A93C4AFBA56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014E6D4-E539-4D0E-B6D5-1261ACD8D1CD}">
      <dgm:prSet custT="1"/>
      <dgm:spPr/>
      <dgm:t>
        <a:bodyPr/>
        <a:lstStyle/>
        <a:p>
          <a:r>
            <a:rPr lang="hu-HU" sz="2000" dirty="0" err="1"/>
            <a:t>Türr</a:t>
          </a:r>
          <a:r>
            <a:rPr lang="hu-HU" sz="2000" dirty="0"/>
            <a:t> iskoláról képkeresés</a:t>
          </a:r>
          <a:endParaRPr lang="en-US" sz="2000" dirty="0"/>
        </a:p>
      </dgm:t>
    </dgm:pt>
    <dgm:pt modelId="{CC2F65EE-DB67-40F0-82A4-408E10524AD0}" type="parTrans" cxnId="{36F1FD44-8232-4547-B77B-2FDB697F7796}">
      <dgm:prSet/>
      <dgm:spPr/>
      <dgm:t>
        <a:bodyPr/>
        <a:lstStyle/>
        <a:p>
          <a:endParaRPr lang="en-US" sz="2000"/>
        </a:p>
      </dgm:t>
    </dgm:pt>
    <dgm:pt modelId="{228EAC81-1816-44DD-A84E-FC3A860A4AF3}" type="sibTrans" cxnId="{36F1FD44-8232-4547-B77B-2FDB697F7796}">
      <dgm:prSet custT="1"/>
      <dgm:spPr/>
      <dgm:t>
        <a:bodyPr/>
        <a:lstStyle/>
        <a:p>
          <a:endParaRPr lang="en-US" sz="2000"/>
        </a:p>
      </dgm:t>
    </dgm:pt>
    <dgm:pt modelId="{490A8D2D-1AC5-4875-AE52-4FE3D09641BE}">
      <dgm:prSet custT="1"/>
      <dgm:spPr/>
      <dgm:t>
        <a:bodyPr/>
        <a:lstStyle/>
        <a:p>
          <a:r>
            <a:rPr lang="hu-HU" sz="2000"/>
            <a:t>Szöveg tagolása</a:t>
          </a:r>
          <a:endParaRPr lang="en-US" sz="2000"/>
        </a:p>
      </dgm:t>
    </dgm:pt>
    <dgm:pt modelId="{90064835-D04C-4020-A762-8B1DFBD290F7}" type="parTrans" cxnId="{0EC7F1CF-BF2B-4A9C-A198-37337DD6D273}">
      <dgm:prSet/>
      <dgm:spPr/>
      <dgm:t>
        <a:bodyPr/>
        <a:lstStyle/>
        <a:p>
          <a:endParaRPr lang="en-US" sz="2000"/>
        </a:p>
      </dgm:t>
    </dgm:pt>
    <dgm:pt modelId="{3E34A4F9-6279-4724-A814-013CC97D0414}" type="sibTrans" cxnId="{0EC7F1CF-BF2B-4A9C-A198-37337DD6D273}">
      <dgm:prSet custT="1"/>
      <dgm:spPr/>
      <dgm:t>
        <a:bodyPr/>
        <a:lstStyle/>
        <a:p>
          <a:endParaRPr lang="en-US" sz="2000"/>
        </a:p>
      </dgm:t>
    </dgm:pt>
    <dgm:pt modelId="{E62E72AE-2764-48F3-8D07-29732BE52E05}">
      <dgm:prSet custT="1"/>
      <dgm:spPr/>
      <dgm:t>
        <a:bodyPr/>
        <a:lstStyle/>
        <a:p>
          <a:r>
            <a:rPr lang="hu-HU" sz="2000" dirty="0"/>
            <a:t>Szövegszerkesztés </a:t>
          </a:r>
          <a:endParaRPr lang="en-US" sz="2000" dirty="0"/>
        </a:p>
      </dgm:t>
    </dgm:pt>
    <dgm:pt modelId="{22C6C2AF-00B0-447E-A1DC-24E14F3ADE25}" type="parTrans" cxnId="{A8954009-0741-4585-994B-82F7E63A2182}">
      <dgm:prSet/>
      <dgm:spPr/>
      <dgm:t>
        <a:bodyPr/>
        <a:lstStyle/>
        <a:p>
          <a:endParaRPr lang="en-US" sz="2000"/>
        </a:p>
      </dgm:t>
    </dgm:pt>
    <dgm:pt modelId="{71655F2A-A114-4B82-8CA3-623C6AA10122}" type="sibTrans" cxnId="{A8954009-0741-4585-994B-82F7E63A2182}">
      <dgm:prSet custT="1"/>
      <dgm:spPr/>
      <dgm:t>
        <a:bodyPr/>
        <a:lstStyle/>
        <a:p>
          <a:endParaRPr lang="en-US" sz="2000"/>
        </a:p>
      </dgm:t>
    </dgm:pt>
    <dgm:pt modelId="{BA244AA6-7AA3-4188-A755-DFE6E070DD35}">
      <dgm:prSet custT="1"/>
      <dgm:spPr/>
      <dgm:t>
        <a:bodyPr/>
        <a:lstStyle/>
        <a:p>
          <a:r>
            <a:rPr lang="hu-HU" sz="2000"/>
            <a:t>Oldalelrendezés kialakítása</a:t>
          </a:r>
          <a:endParaRPr lang="en-US" sz="2000"/>
        </a:p>
      </dgm:t>
    </dgm:pt>
    <dgm:pt modelId="{BE7454CB-0A80-4858-905C-AC26AE35DE72}" type="parTrans" cxnId="{C13B946A-2BA0-437F-BB0D-7754DB4E322E}">
      <dgm:prSet/>
      <dgm:spPr/>
      <dgm:t>
        <a:bodyPr/>
        <a:lstStyle/>
        <a:p>
          <a:endParaRPr lang="en-US" sz="2000"/>
        </a:p>
      </dgm:t>
    </dgm:pt>
    <dgm:pt modelId="{B1E2B42D-28D6-4F51-A23D-0251F4A79C73}" type="sibTrans" cxnId="{C13B946A-2BA0-437F-BB0D-7754DB4E322E}">
      <dgm:prSet/>
      <dgm:spPr/>
      <dgm:t>
        <a:bodyPr/>
        <a:lstStyle/>
        <a:p>
          <a:endParaRPr lang="en-US" sz="2000"/>
        </a:p>
      </dgm:t>
    </dgm:pt>
    <dgm:pt modelId="{3CD5E5D7-32B1-428A-B941-89C94E3C3FE5}" type="pres">
      <dgm:prSet presAssocID="{F2C76097-5D08-42D8-A6DB-A93C4AFBA56F}" presName="outerComposite" presStyleCnt="0">
        <dgm:presLayoutVars>
          <dgm:chMax val="5"/>
          <dgm:dir/>
          <dgm:resizeHandles val="exact"/>
        </dgm:presLayoutVars>
      </dgm:prSet>
      <dgm:spPr/>
    </dgm:pt>
    <dgm:pt modelId="{0CC0AFC5-BEF1-46AC-AA0C-63653E005D44}" type="pres">
      <dgm:prSet presAssocID="{F2C76097-5D08-42D8-A6DB-A93C4AFBA56F}" presName="dummyMaxCanvas" presStyleCnt="0">
        <dgm:presLayoutVars/>
      </dgm:prSet>
      <dgm:spPr/>
    </dgm:pt>
    <dgm:pt modelId="{7F18A9AE-B024-4D7E-BADA-0CD60B22C633}" type="pres">
      <dgm:prSet presAssocID="{F2C76097-5D08-42D8-A6DB-A93C4AFBA56F}" presName="FourNodes_1" presStyleLbl="node1" presStyleIdx="0" presStyleCnt="4" custLinFactNeighborX="1221" custLinFactNeighborY="7477">
        <dgm:presLayoutVars>
          <dgm:bulletEnabled val="1"/>
        </dgm:presLayoutVars>
      </dgm:prSet>
      <dgm:spPr/>
    </dgm:pt>
    <dgm:pt modelId="{C72751E0-F983-4A6D-98AB-AF021FDBCAC5}" type="pres">
      <dgm:prSet presAssocID="{F2C76097-5D08-42D8-A6DB-A93C4AFBA56F}" presName="FourNodes_2" presStyleLbl="node1" presStyleIdx="1" presStyleCnt="4" custLinFactY="19231" custLinFactNeighborX="7458" custLinFactNeighborY="100000">
        <dgm:presLayoutVars>
          <dgm:bulletEnabled val="1"/>
        </dgm:presLayoutVars>
      </dgm:prSet>
      <dgm:spPr/>
    </dgm:pt>
    <dgm:pt modelId="{0559FE21-3552-4A86-BA62-FBB143DB0C3E}" type="pres">
      <dgm:prSet presAssocID="{F2C76097-5D08-42D8-A6DB-A93C4AFBA56F}" presName="FourNodes_3" presStyleLbl="node1" presStyleIdx="2" presStyleCnt="4" custLinFactY="-16508" custLinFactNeighborX="-9001" custLinFactNeighborY="-100000">
        <dgm:presLayoutVars>
          <dgm:bulletEnabled val="1"/>
        </dgm:presLayoutVars>
      </dgm:prSet>
      <dgm:spPr/>
    </dgm:pt>
    <dgm:pt modelId="{5379DB5D-5E17-4565-B853-FF68D63779CA}" type="pres">
      <dgm:prSet presAssocID="{F2C76097-5D08-42D8-A6DB-A93C4AFBA56F}" presName="FourNodes_4" presStyleLbl="node1" presStyleIdx="3" presStyleCnt="4">
        <dgm:presLayoutVars>
          <dgm:bulletEnabled val="1"/>
        </dgm:presLayoutVars>
      </dgm:prSet>
      <dgm:spPr/>
    </dgm:pt>
    <dgm:pt modelId="{F7BB04B1-B0D6-431A-A064-0C81E83C6460}" type="pres">
      <dgm:prSet presAssocID="{F2C76097-5D08-42D8-A6DB-A93C4AFBA56F}" presName="FourConn_1-2" presStyleLbl="fgAccFollowNode1" presStyleIdx="0" presStyleCnt="3">
        <dgm:presLayoutVars>
          <dgm:bulletEnabled val="1"/>
        </dgm:presLayoutVars>
      </dgm:prSet>
      <dgm:spPr/>
    </dgm:pt>
    <dgm:pt modelId="{7A8C583D-663D-4E11-8337-6B699D376DF5}" type="pres">
      <dgm:prSet presAssocID="{F2C76097-5D08-42D8-A6DB-A93C4AFBA56F}" presName="FourConn_2-3" presStyleLbl="fgAccFollowNode1" presStyleIdx="1" presStyleCnt="3">
        <dgm:presLayoutVars>
          <dgm:bulletEnabled val="1"/>
        </dgm:presLayoutVars>
      </dgm:prSet>
      <dgm:spPr/>
    </dgm:pt>
    <dgm:pt modelId="{D860A0DB-4EE6-4833-835C-80B63BF30195}" type="pres">
      <dgm:prSet presAssocID="{F2C76097-5D08-42D8-A6DB-A93C4AFBA56F}" presName="FourConn_3-4" presStyleLbl="fgAccFollowNode1" presStyleIdx="2" presStyleCnt="3">
        <dgm:presLayoutVars>
          <dgm:bulletEnabled val="1"/>
        </dgm:presLayoutVars>
      </dgm:prSet>
      <dgm:spPr/>
    </dgm:pt>
    <dgm:pt modelId="{3E5DE60B-1833-4FE6-8B5F-BE8E6C1DEC23}" type="pres">
      <dgm:prSet presAssocID="{F2C76097-5D08-42D8-A6DB-A93C4AFBA56F}" presName="FourNodes_1_text" presStyleLbl="node1" presStyleIdx="3" presStyleCnt="4">
        <dgm:presLayoutVars>
          <dgm:bulletEnabled val="1"/>
        </dgm:presLayoutVars>
      </dgm:prSet>
      <dgm:spPr/>
    </dgm:pt>
    <dgm:pt modelId="{83663737-9122-453B-B0DD-526A249F7F28}" type="pres">
      <dgm:prSet presAssocID="{F2C76097-5D08-42D8-A6DB-A93C4AFBA56F}" presName="FourNodes_2_text" presStyleLbl="node1" presStyleIdx="3" presStyleCnt="4">
        <dgm:presLayoutVars>
          <dgm:bulletEnabled val="1"/>
        </dgm:presLayoutVars>
      </dgm:prSet>
      <dgm:spPr/>
    </dgm:pt>
    <dgm:pt modelId="{70D9E9AC-4486-4A05-B654-140D160772BD}" type="pres">
      <dgm:prSet presAssocID="{F2C76097-5D08-42D8-A6DB-A93C4AFBA56F}" presName="FourNodes_3_text" presStyleLbl="node1" presStyleIdx="3" presStyleCnt="4">
        <dgm:presLayoutVars>
          <dgm:bulletEnabled val="1"/>
        </dgm:presLayoutVars>
      </dgm:prSet>
      <dgm:spPr/>
    </dgm:pt>
    <dgm:pt modelId="{5295382E-4F81-4336-A0B2-4BAA5EE734A1}" type="pres">
      <dgm:prSet presAssocID="{F2C76097-5D08-42D8-A6DB-A93C4AFBA56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8954009-0741-4585-994B-82F7E63A2182}" srcId="{F2C76097-5D08-42D8-A6DB-A93C4AFBA56F}" destId="{E62E72AE-2764-48F3-8D07-29732BE52E05}" srcOrd="2" destOrd="0" parTransId="{22C6C2AF-00B0-447E-A1DC-24E14F3ADE25}" sibTransId="{71655F2A-A114-4B82-8CA3-623C6AA10122}"/>
    <dgm:cxn modelId="{318B2D26-D4AA-45B1-B713-63154970505C}" type="presOf" srcId="{E62E72AE-2764-48F3-8D07-29732BE52E05}" destId="{70D9E9AC-4486-4A05-B654-140D160772BD}" srcOrd="1" destOrd="0" presId="urn:microsoft.com/office/officeart/2005/8/layout/vProcess5"/>
    <dgm:cxn modelId="{EEA34C36-1410-4877-97E6-63602101DDE3}" type="presOf" srcId="{490A8D2D-1AC5-4875-AE52-4FE3D09641BE}" destId="{C72751E0-F983-4A6D-98AB-AF021FDBCAC5}" srcOrd="0" destOrd="0" presId="urn:microsoft.com/office/officeart/2005/8/layout/vProcess5"/>
    <dgm:cxn modelId="{29E09D3B-0248-4FBF-B3C5-F7D71E13F8D5}" type="presOf" srcId="{BA244AA6-7AA3-4188-A755-DFE6E070DD35}" destId="{5295382E-4F81-4336-A0B2-4BAA5EE734A1}" srcOrd="1" destOrd="0" presId="urn:microsoft.com/office/officeart/2005/8/layout/vProcess5"/>
    <dgm:cxn modelId="{9CD0593D-3A0F-4B56-8105-AD8FA40801F8}" type="presOf" srcId="{E62E72AE-2764-48F3-8D07-29732BE52E05}" destId="{0559FE21-3552-4A86-BA62-FBB143DB0C3E}" srcOrd="0" destOrd="0" presId="urn:microsoft.com/office/officeart/2005/8/layout/vProcess5"/>
    <dgm:cxn modelId="{B8703C5C-8264-4E42-B94A-5BC4B2C43F54}" type="presOf" srcId="{F2C76097-5D08-42D8-A6DB-A93C4AFBA56F}" destId="{3CD5E5D7-32B1-428A-B941-89C94E3C3FE5}" srcOrd="0" destOrd="0" presId="urn:microsoft.com/office/officeart/2005/8/layout/vProcess5"/>
    <dgm:cxn modelId="{22A12841-DB84-4F2D-B093-73979E5D8E51}" type="presOf" srcId="{BA244AA6-7AA3-4188-A755-DFE6E070DD35}" destId="{5379DB5D-5E17-4565-B853-FF68D63779CA}" srcOrd="0" destOrd="0" presId="urn:microsoft.com/office/officeart/2005/8/layout/vProcess5"/>
    <dgm:cxn modelId="{36F1FD44-8232-4547-B77B-2FDB697F7796}" srcId="{F2C76097-5D08-42D8-A6DB-A93C4AFBA56F}" destId="{0014E6D4-E539-4D0E-B6D5-1261ACD8D1CD}" srcOrd="0" destOrd="0" parTransId="{CC2F65EE-DB67-40F0-82A4-408E10524AD0}" sibTransId="{228EAC81-1816-44DD-A84E-FC3A860A4AF3}"/>
    <dgm:cxn modelId="{7C82BF48-BC7C-43E4-AAE0-4B3988EB8C4F}" type="presOf" srcId="{0014E6D4-E539-4D0E-B6D5-1261ACD8D1CD}" destId="{7F18A9AE-B024-4D7E-BADA-0CD60B22C633}" srcOrd="0" destOrd="0" presId="urn:microsoft.com/office/officeart/2005/8/layout/vProcess5"/>
    <dgm:cxn modelId="{C13B946A-2BA0-437F-BB0D-7754DB4E322E}" srcId="{F2C76097-5D08-42D8-A6DB-A93C4AFBA56F}" destId="{BA244AA6-7AA3-4188-A755-DFE6E070DD35}" srcOrd="3" destOrd="0" parTransId="{BE7454CB-0A80-4858-905C-AC26AE35DE72}" sibTransId="{B1E2B42D-28D6-4F51-A23D-0251F4A79C73}"/>
    <dgm:cxn modelId="{06EDFC53-BECC-4553-8A2E-BA198048E4FB}" type="presOf" srcId="{0014E6D4-E539-4D0E-B6D5-1261ACD8D1CD}" destId="{3E5DE60B-1833-4FE6-8B5F-BE8E6C1DEC23}" srcOrd="1" destOrd="0" presId="urn:microsoft.com/office/officeart/2005/8/layout/vProcess5"/>
    <dgm:cxn modelId="{9E99EE78-614F-4716-8370-29C387F7C091}" type="presOf" srcId="{71655F2A-A114-4B82-8CA3-623C6AA10122}" destId="{D860A0DB-4EE6-4833-835C-80B63BF30195}" srcOrd="0" destOrd="0" presId="urn:microsoft.com/office/officeart/2005/8/layout/vProcess5"/>
    <dgm:cxn modelId="{A23C237E-43EB-4687-A8CA-F8045AB9F830}" type="presOf" srcId="{490A8D2D-1AC5-4875-AE52-4FE3D09641BE}" destId="{83663737-9122-453B-B0DD-526A249F7F28}" srcOrd="1" destOrd="0" presId="urn:microsoft.com/office/officeart/2005/8/layout/vProcess5"/>
    <dgm:cxn modelId="{5BEF12C9-3AAC-44AE-9C14-F15AC3B01181}" type="presOf" srcId="{3E34A4F9-6279-4724-A814-013CC97D0414}" destId="{7A8C583D-663D-4E11-8337-6B699D376DF5}" srcOrd="0" destOrd="0" presId="urn:microsoft.com/office/officeart/2005/8/layout/vProcess5"/>
    <dgm:cxn modelId="{0EC7F1CF-BF2B-4A9C-A198-37337DD6D273}" srcId="{F2C76097-5D08-42D8-A6DB-A93C4AFBA56F}" destId="{490A8D2D-1AC5-4875-AE52-4FE3D09641BE}" srcOrd="1" destOrd="0" parTransId="{90064835-D04C-4020-A762-8B1DFBD290F7}" sibTransId="{3E34A4F9-6279-4724-A814-013CC97D0414}"/>
    <dgm:cxn modelId="{7288A2DF-6B5E-4052-9F97-41982C7ED30F}" type="presOf" srcId="{228EAC81-1816-44DD-A84E-FC3A860A4AF3}" destId="{F7BB04B1-B0D6-431A-A064-0C81E83C6460}" srcOrd="0" destOrd="0" presId="urn:microsoft.com/office/officeart/2005/8/layout/vProcess5"/>
    <dgm:cxn modelId="{A92E6828-5379-4D7D-A6E4-5E83D30D0D59}" type="presParOf" srcId="{3CD5E5D7-32B1-428A-B941-89C94E3C3FE5}" destId="{0CC0AFC5-BEF1-46AC-AA0C-63653E005D44}" srcOrd="0" destOrd="0" presId="urn:microsoft.com/office/officeart/2005/8/layout/vProcess5"/>
    <dgm:cxn modelId="{D172787E-FF8E-4EDB-92C2-CE506D033700}" type="presParOf" srcId="{3CD5E5D7-32B1-428A-B941-89C94E3C3FE5}" destId="{7F18A9AE-B024-4D7E-BADA-0CD60B22C633}" srcOrd="1" destOrd="0" presId="urn:microsoft.com/office/officeart/2005/8/layout/vProcess5"/>
    <dgm:cxn modelId="{9145E2E5-C1BE-4822-92ED-32F17521CC1E}" type="presParOf" srcId="{3CD5E5D7-32B1-428A-B941-89C94E3C3FE5}" destId="{C72751E0-F983-4A6D-98AB-AF021FDBCAC5}" srcOrd="2" destOrd="0" presId="urn:microsoft.com/office/officeart/2005/8/layout/vProcess5"/>
    <dgm:cxn modelId="{AE12FA30-66B2-4566-A7A8-193EA901AB1D}" type="presParOf" srcId="{3CD5E5D7-32B1-428A-B941-89C94E3C3FE5}" destId="{0559FE21-3552-4A86-BA62-FBB143DB0C3E}" srcOrd="3" destOrd="0" presId="urn:microsoft.com/office/officeart/2005/8/layout/vProcess5"/>
    <dgm:cxn modelId="{73D02B76-CED3-4A8A-81B7-3457A0518A88}" type="presParOf" srcId="{3CD5E5D7-32B1-428A-B941-89C94E3C3FE5}" destId="{5379DB5D-5E17-4565-B853-FF68D63779CA}" srcOrd="4" destOrd="0" presId="urn:microsoft.com/office/officeart/2005/8/layout/vProcess5"/>
    <dgm:cxn modelId="{D38BF6F4-EE57-4AB7-BC68-059F21491CE2}" type="presParOf" srcId="{3CD5E5D7-32B1-428A-B941-89C94E3C3FE5}" destId="{F7BB04B1-B0D6-431A-A064-0C81E83C6460}" srcOrd="5" destOrd="0" presId="urn:microsoft.com/office/officeart/2005/8/layout/vProcess5"/>
    <dgm:cxn modelId="{F8B52FA8-A4FF-42EA-B264-AE14245F0134}" type="presParOf" srcId="{3CD5E5D7-32B1-428A-B941-89C94E3C3FE5}" destId="{7A8C583D-663D-4E11-8337-6B699D376DF5}" srcOrd="6" destOrd="0" presId="urn:microsoft.com/office/officeart/2005/8/layout/vProcess5"/>
    <dgm:cxn modelId="{CAACD49C-CFB1-4AAF-A52E-1B76029CD619}" type="presParOf" srcId="{3CD5E5D7-32B1-428A-B941-89C94E3C3FE5}" destId="{D860A0DB-4EE6-4833-835C-80B63BF30195}" srcOrd="7" destOrd="0" presId="urn:microsoft.com/office/officeart/2005/8/layout/vProcess5"/>
    <dgm:cxn modelId="{FF2508AA-FF19-415C-8404-8033895B0871}" type="presParOf" srcId="{3CD5E5D7-32B1-428A-B941-89C94E3C3FE5}" destId="{3E5DE60B-1833-4FE6-8B5F-BE8E6C1DEC23}" srcOrd="8" destOrd="0" presId="urn:microsoft.com/office/officeart/2005/8/layout/vProcess5"/>
    <dgm:cxn modelId="{821328BD-23A8-4C42-A512-AF98B9ABF266}" type="presParOf" srcId="{3CD5E5D7-32B1-428A-B941-89C94E3C3FE5}" destId="{83663737-9122-453B-B0DD-526A249F7F28}" srcOrd="9" destOrd="0" presId="urn:microsoft.com/office/officeart/2005/8/layout/vProcess5"/>
    <dgm:cxn modelId="{806244D9-25CB-4AE5-8103-3616A9EB3351}" type="presParOf" srcId="{3CD5E5D7-32B1-428A-B941-89C94E3C3FE5}" destId="{70D9E9AC-4486-4A05-B654-140D160772BD}" srcOrd="10" destOrd="0" presId="urn:microsoft.com/office/officeart/2005/8/layout/vProcess5"/>
    <dgm:cxn modelId="{FFA1CBBF-159E-4BF8-B10A-D08F504C54A4}" type="presParOf" srcId="{3CD5E5D7-32B1-428A-B941-89C94E3C3FE5}" destId="{5295382E-4F81-4336-A0B2-4BAA5EE734A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E0B382-B324-4BBF-9BF1-D437509DD53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E3E9C-A556-44FF-8092-A46A1857B741}">
      <dgm:prSet custT="1"/>
      <dgm:spPr/>
      <dgm:t>
        <a:bodyPr/>
        <a:lstStyle/>
        <a:p>
          <a:r>
            <a:rPr lang="hu-HU" sz="2000" baseline="0" dirty="0"/>
            <a:t>Külön dobozok létrehozása</a:t>
          </a:r>
          <a:endParaRPr lang="en-US" sz="2000" dirty="0"/>
        </a:p>
      </dgm:t>
    </dgm:pt>
    <dgm:pt modelId="{4890D7A8-5986-4924-AB66-E9697AD26507}" type="parTrans" cxnId="{958DFC82-862F-469F-ADBF-332DE8166FD7}">
      <dgm:prSet/>
      <dgm:spPr/>
      <dgm:t>
        <a:bodyPr/>
        <a:lstStyle/>
        <a:p>
          <a:endParaRPr lang="en-US"/>
        </a:p>
      </dgm:t>
    </dgm:pt>
    <dgm:pt modelId="{1A327C15-E5C8-45FB-BE91-26B6476AE776}" type="sibTrans" cxnId="{958DFC82-862F-469F-ADBF-332DE8166FD7}">
      <dgm:prSet/>
      <dgm:spPr/>
      <dgm:t>
        <a:bodyPr/>
        <a:lstStyle/>
        <a:p>
          <a:endParaRPr lang="en-US"/>
        </a:p>
      </dgm:t>
    </dgm:pt>
    <dgm:pt modelId="{868AF03D-33B1-42A3-AB1A-F64976483B01}">
      <dgm:prSet custT="1"/>
      <dgm:spPr/>
      <dgm:t>
        <a:bodyPr/>
        <a:lstStyle/>
        <a:p>
          <a:r>
            <a:rPr lang="hu-HU" sz="2000" baseline="0" dirty="0"/>
            <a:t>Random létrehozott:</a:t>
          </a:r>
          <a:endParaRPr lang="en-US" sz="2000" dirty="0"/>
        </a:p>
      </dgm:t>
    </dgm:pt>
    <dgm:pt modelId="{B7B1AF86-2EE4-4FD7-BAA8-B99C98DC544C}" type="parTrans" cxnId="{F449404A-18D2-46DA-8990-7A78EFEC1FAD}">
      <dgm:prSet/>
      <dgm:spPr/>
      <dgm:t>
        <a:bodyPr/>
        <a:lstStyle/>
        <a:p>
          <a:endParaRPr lang="en-US"/>
        </a:p>
      </dgm:t>
    </dgm:pt>
    <dgm:pt modelId="{CBEA809E-7EF4-46AB-BBB9-6C6963214525}" type="sibTrans" cxnId="{F449404A-18D2-46DA-8990-7A78EFEC1FAD}">
      <dgm:prSet/>
      <dgm:spPr/>
      <dgm:t>
        <a:bodyPr/>
        <a:lstStyle/>
        <a:p>
          <a:endParaRPr lang="en-US"/>
        </a:p>
      </dgm:t>
    </dgm:pt>
    <dgm:pt modelId="{F5EB0DBD-FF66-49E9-B82E-E041B5E48A6F}">
      <dgm:prSet custT="1"/>
      <dgm:spPr/>
      <dgm:t>
        <a:bodyPr/>
        <a:lstStyle/>
        <a:p>
          <a:r>
            <a:rPr lang="hu-HU" sz="1800" dirty="0"/>
            <a:t>Arcok </a:t>
          </a:r>
          <a:endParaRPr lang="en-US" sz="1800" dirty="0"/>
        </a:p>
      </dgm:t>
    </dgm:pt>
    <dgm:pt modelId="{B47DDF3D-78A5-4D21-8F9B-811EFF0EF333}" type="parTrans" cxnId="{758C482C-A744-43B8-AEAF-3CB9DD87E358}">
      <dgm:prSet/>
      <dgm:spPr/>
      <dgm:t>
        <a:bodyPr/>
        <a:lstStyle/>
        <a:p>
          <a:endParaRPr lang="en-US"/>
        </a:p>
      </dgm:t>
    </dgm:pt>
    <dgm:pt modelId="{28D7BD36-36D5-4910-BE80-DF3A02D34329}" type="sibTrans" cxnId="{758C482C-A744-43B8-AEAF-3CB9DD87E358}">
      <dgm:prSet/>
      <dgm:spPr/>
      <dgm:t>
        <a:bodyPr/>
        <a:lstStyle/>
        <a:p>
          <a:endParaRPr lang="en-US"/>
        </a:p>
      </dgm:t>
    </dgm:pt>
    <dgm:pt modelId="{11E0E2E6-E1E8-46A1-9725-389AFB7CCECD}">
      <dgm:prSet custT="1"/>
      <dgm:spPr/>
      <dgm:t>
        <a:bodyPr/>
        <a:lstStyle/>
        <a:p>
          <a:r>
            <a:rPr lang="hu-HU" sz="1800" dirty="0"/>
            <a:t>Nevek</a:t>
          </a:r>
          <a:endParaRPr lang="en-US" sz="1800" dirty="0"/>
        </a:p>
      </dgm:t>
    </dgm:pt>
    <dgm:pt modelId="{580B87C9-D951-4AE5-ACA9-DB9D326708BF}" type="parTrans" cxnId="{EE0A913B-2C63-4280-81F3-B9145C02C2E8}">
      <dgm:prSet/>
      <dgm:spPr/>
      <dgm:t>
        <a:bodyPr/>
        <a:lstStyle/>
        <a:p>
          <a:endParaRPr lang="en-US"/>
        </a:p>
      </dgm:t>
    </dgm:pt>
    <dgm:pt modelId="{835CAF82-7C9D-4020-83B5-2357FC98DC49}" type="sibTrans" cxnId="{EE0A913B-2C63-4280-81F3-B9145C02C2E8}">
      <dgm:prSet/>
      <dgm:spPr/>
      <dgm:t>
        <a:bodyPr/>
        <a:lstStyle/>
        <a:p>
          <a:endParaRPr lang="en-US"/>
        </a:p>
      </dgm:t>
    </dgm:pt>
    <dgm:pt modelId="{725BECDA-9735-4EE2-B802-A04D2056D4BC}">
      <dgm:prSet custT="1"/>
      <dgm:spPr/>
      <dgm:t>
        <a:bodyPr/>
        <a:lstStyle/>
        <a:p>
          <a:r>
            <a:rPr lang="hu-HU" sz="1800" dirty="0"/>
            <a:t>Email címek</a:t>
          </a:r>
          <a:endParaRPr lang="en-US" sz="1800" dirty="0"/>
        </a:p>
      </dgm:t>
    </dgm:pt>
    <dgm:pt modelId="{73B3766B-1245-434E-8BEA-A2A1DC9A6951}" type="parTrans" cxnId="{9BC83604-0DB9-4FB5-AA8D-A795F28AAB62}">
      <dgm:prSet/>
      <dgm:spPr/>
      <dgm:t>
        <a:bodyPr/>
        <a:lstStyle/>
        <a:p>
          <a:endParaRPr lang="en-US"/>
        </a:p>
      </dgm:t>
    </dgm:pt>
    <dgm:pt modelId="{F35977EA-6DEC-4C3D-98C0-0DBE3C37758E}" type="sibTrans" cxnId="{9BC83604-0DB9-4FB5-AA8D-A795F28AAB62}">
      <dgm:prSet/>
      <dgm:spPr/>
      <dgm:t>
        <a:bodyPr/>
        <a:lstStyle/>
        <a:p>
          <a:endParaRPr lang="en-US"/>
        </a:p>
      </dgm:t>
    </dgm:pt>
    <dgm:pt modelId="{BE3D07E0-3263-4317-84CB-3592718D0D06}">
      <dgm:prSet custT="1"/>
      <dgm:spPr/>
      <dgm:t>
        <a:bodyPr/>
        <a:lstStyle/>
        <a:p>
          <a:r>
            <a:rPr lang="hu-HU" sz="2000" baseline="0" dirty="0"/>
            <a:t>Képkivágások </a:t>
          </a:r>
          <a:endParaRPr lang="en-US" sz="2000" dirty="0"/>
        </a:p>
      </dgm:t>
    </dgm:pt>
    <dgm:pt modelId="{7A2117FC-7597-41E2-8A9A-2B28F8D92B61}" type="parTrans" cxnId="{DF9F3324-F226-4573-B49C-8BF41832C626}">
      <dgm:prSet/>
      <dgm:spPr/>
      <dgm:t>
        <a:bodyPr/>
        <a:lstStyle/>
        <a:p>
          <a:endParaRPr lang="en-US"/>
        </a:p>
      </dgm:t>
    </dgm:pt>
    <dgm:pt modelId="{DD67DFF3-FBAF-481E-9FDA-608B282E56AB}" type="sibTrans" cxnId="{DF9F3324-F226-4573-B49C-8BF41832C626}">
      <dgm:prSet/>
      <dgm:spPr/>
      <dgm:t>
        <a:bodyPr/>
        <a:lstStyle/>
        <a:p>
          <a:endParaRPr lang="en-US"/>
        </a:p>
      </dgm:t>
    </dgm:pt>
    <dgm:pt modelId="{02205819-5109-454E-BEF2-52F13D742385}" type="pres">
      <dgm:prSet presAssocID="{07E0B382-B324-4BBF-9BF1-D437509DD535}" presName="Name0" presStyleCnt="0">
        <dgm:presLayoutVars>
          <dgm:chMax val="7"/>
          <dgm:chPref val="7"/>
          <dgm:dir/>
        </dgm:presLayoutVars>
      </dgm:prSet>
      <dgm:spPr/>
    </dgm:pt>
    <dgm:pt modelId="{DE3754F2-F3E9-44E9-9343-F519DF53D35F}" type="pres">
      <dgm:prSet presAssocID="{07E0B382-B324-4BBF-9BF1-D437509DD535}" presName="Name1" presStyleCnt="0"/>
      <dgm:spPr/>
    </dgm:pt>
    <dgm:pt modelId="{6A70AA6B-E127-40EF-8729-CA634B15D8E6}" type="pres">
      <dgm:prSet presAssocID="{07E0B382-B324-4BBF-9BF1-D437509DD535}" presName="cycle" presStyleCnt="0"/>
      <dgm:spPr/>
    </dgm:pt>
    <dgm:pt modelId="{D9CF120E-0FBC-4FDE-89E7-9776E0F0E67A}" type="pres">
      <dgm:prSet presAssocID="{07E0B382-B324-4BBF-9BF1-D437509DD535}" presName="srcNode" presStyleLbl="node1" presStyleIdx="0" presStyleCnt="3"/>
      <dgm:spPr/>
    </dgm:pt>
    <dgm:pt modelId="{DE87F330-A64A-45C3-B3F1-074402FDAA3E}" type="pres">
      <dgm:prSet presAssocID="{07E0B382-B324-4BBF-9BF1-D437509DD535}" presName="conn" presStyleLbl="parChTrans1D2" presStyleIdx="0" presStyleCnt="1"/>
      <dgm:spPr/>
    </dgm:pt>
    <dgm:pt modelId="{00EC6CE9-8A82-41D2-94FB-B858F181244A}" type="pres">
      <dgm:prSet presAssocID="{07E0B382-B324-4BBF-9BF1-D437509DD535}" presName="extraNode" presStyleLbl="node1" presStyleIdx="0" presStyleCnt="3"/>
      <dgm:spPr/>
    </dgm:pt>
    <dgm:pt modelId="{CE318B32-277D-4FD0-ACEF-682DB1DE18AC}" type="pres">
      <dgm:prSet presAssocID="{07E0B382-B324-4BBF-9BF1-D437509DD535}" presName="dstNode" presStyleLbl="node1" presStyleIdx="0" presStyleCnt="3"/>
      <dgm:spPr/>
    </dgm:pt>
    <dgm:pt modelId="{9ECA2B9E-5CAF-4D66-86DF-2ABFC2D5B484}" type="pres">
      <dgm:prSet presAssocID="{732E3E9C-A556-44FF-8092-A46A1857B741}" presName="text_1" presStyleLbl="node1" presStyleIdx="0" presStyleCnt="3" custLinFactNeighborX="-6463" custLinFactNeighborY="-1216">
        <dgm:presLayoutVars>
          <dgm:bulletEnabled val="1"/>
        </dgm:presLayoutVars>
      </dgm:prSet>
      <dgm:spPr/>
    </dgm:pt>
    <dgm:pt modelId="{0D9A68CA-FD26-4810-8CD9-1C4669C70130}" type="pres">
      <dgm:prSet presAssocID="{732E3E9C-A556-44FF-8092-A46A1857B741}" presName="accent_1" presStyleCnt="0"/>
      <dgm:spPr/>
    </dgm:pt>
    <dgm:pt modelId="{7AAFFAB9-5A23-4059-8401-14F90ACA21B1}" type="pres">
      <dgm:prSet presAssocID="{732E3E9C-A556-44FF-8092-A46A1857B741}" presName="accentRepeatNode" presStyleLbl="solidFgAcc1" presStyleIdx="0" presStyleCnt="3" custFlipHor="1" custScaleX="11889" custScaleY="12225" custLinFactNeighborX="34942" custLinFactNeighborY="-3585"/>
      <dgm:spPr>
        <a:solidFill>
          <a:schemeClr val="accent1"/>
        </a:solidFill>
      </dgm:spPr>
    </dgm:pt>
    <dgm:pt modelId="{4C386195-5A81-42B9-9D77-99E2603F34C2}" type="pres">
      <dgm:prSet presAssocID="{868AF03D-33B1-42A3-AB1A-F64976483B01}" presName="text_2" presStyleLbl="node1" presStyleIdx="1" presStyleCnt="3" custScaleY="156144" custLinFactNeighborX="2466">
        <dgm:presLayoutVars>
          <dgm:bulletEnabled val="1"/>
        </dgm:presLayoutVars>
      </dgm:prSet>
      <dgm:spPr>
        <a:prstGeom prst="rect">
          <a:avLst/>
        </a:prstGeom>
      </dgm:spPr>
    </dgm:pt>
    <dgm:pt modelId="{CA065FFB-6B34-4B35-AB51-850C6F355ADA}" type="pres">
      <dgm:prSet presAssocID="{868AF03D-33B1-42A3-AB1A-F64976483B01}" presName="accent_2" presStyleCnt="0"/>
      <dgm:spPr/>
    </dgm:pt>
    <dgm:pt modelId="{844BE47C-F849-4C92-8376-16D24C941B88}" type="pres">
      <dgm:prSet presAssocID="{868AF03D-33B1-42A3-AB1A-F64976483B01}" presName="accentRepeatNode" presStyleLbl="solidFgAcc1" presStyleIdx="1" presStyleCnt="3" custScaleX="35840" custScaleY="18376" custLinFactNeighborX="26745" custLinFactNeighborY="4047"/>
      <dgm:spPr>
        <a:prstGeom prst="doubleWave">
          <a:avLst/>
        </a:prstGeom>
        <a:solidFill>
          <a:schemeClr val="accent1"/>
        </a:solidFill>
      </dgm:spPr>
    </dgm:pt>
    <dgm:pt modelId="{76715A37-46CA-4221-B541-AAF929D64481}" type="pres">
      <dgm:prSet presAssocID="{BE3D07E0-3263-4317-84CB-3592718D0D06}" presName="text_3" presStyleLbl="node1" presStyleIdx="2" presStyleCnt="3" custLinFactNeighborX="-6463" custLinFactNeighborY="1539">
        <dgm:presLayoutVars>
          <dgm:bulletEnabled val="1"/>
        </dgm:presLayoutVars>
      </dgm:prSet>
      <dgm:spPr/>
    </dgm:pt>
    <dgm:pt modelId="{C297F8BD-76BC-4845-B76D-5F9724886F3D}" type="pres">
      <dgm:prSet presAssocID="{BE3D07E0-3263-4317-84CB-3592718D0D06}" presName="accent_3" presStyleCnt="0"/>
      <dgm:spPr/>
    </dgm:pt>
    <dgm:pt modelId="{7A27B054-25B5-4442-9BF3-48450F88B0B5}" type="pres">
      <dgm:prSet presAssocID="{BE3D07E0-3263-4317-84CB-3592718D0D06}" presName="accentRepeatNode" presStyleLbl="solidFgAcc1" presStyleIdx="2" presStyleCnt="3" custScaleX="42036" custScaleY="39473" custLinFactNeighborX="9869" custLinFactNeighborY="2950"/>
      <dgm:spPr>
        <a:solidFill>
          <a:schemeClr val="accent1"/>
        </a:solidFill>
      </dgm:spPr>
    </dgm:pt>
  </dgm:ptLst>
  <dgm:cxnLst>
    <dgm:cxn modelId="{9BC83604-0DB9-4FB5-AA8D-A795F28AAB62}" srcId="{868AF03D-33B1-42A3-AB1A-F64976483B01}" destId="{725BECDA-9735-4EE2-B802-A04D2056D4BC}" srcOrd="2" destOrd="0" parTransId="{73B3766B-1245-434E-8BEA-A2A1DC9A6951}" sibTransId="{F35977EA-6DEC-4C3D-98C0-0DBE3C37758E}"/>
    <dgm:cxn modelId="{B8A5AC0E-4635-424E-BC70-569A847D3779}" type="presOf" srcId="{1A327C15-E5C8-45FB-BE91-26B6476AE776}" destId="{DE87F330-A64A-45C3-B3F1-074402FDAA3E}" srcOrd="0" destOrd="0" presId="urn:microsoft.com/office/officeart/2008/layout/VerticalCurvedList"/>
    <dgm:cxn modelId="{D3EE1918-A88A-46E0-B1DA-EC82D54EB08D}" type="presOf" srcId="{725BECDA-9735-4EE2-B802-A04D2056D4BC}" destId="{4C386195-5A81-42B9-9D77-99E2603F34C2}" srcOrd="0" destOrd="3" presId="urn:microsoft.com/office/officeart/2008/layout/VerticalCurvedList"/>
    <dgm:cxn modelId="{DF9F3324-F226-4573-B49C-8BF41832C626}" srcId="{07E0B382-B324-4BBF-9BF1-D437509DD535}" destId="{BE3D07E0-3263-4317-84CB-3592718D0D06}" srcOrd="2" destOrd="0" parTransId="{7A2117FC-7597-41E2-8A9A-2B28F8D92B61}" sibTransId="{DD67DFF3-FBAF-481E-9FDA-608B282E56AB}"/>
    <dgm:cxn modelId="{758C482C-A744-43B8-AEAF-3CB9DD87E358}" srcId="{868AF03D-33B1-42A3-AB1A-F64976483B01}" destId="{F5EB0DBD-FF66-49E9-B82E-E041B5E48A6F}" srcOrd="0" destOrd="0" parTransId="{B47DDF3D-78A5-4D21-8F9B-811EFF0EF333}" sibTransId="{28D7BD36-36D5-4910-BE80-DF3A02D34329}"/>
    <dgm:cxn modelId="{EE0A913B-2C63-4280-81F3-B9145C02C2E8}" srcId="{868AF03D-33B1-42A3-AB1A-F64976483B01}" destId="{11E0E2E6-E1E8-46A1-9725-389AFB7CCECD}" srcOrd="1" destOrd="0" parTransId="{580B87C9-D951-4AE5-ACA9-DB9D326708BF}" sibTransId="{835CAF82-7C9D-4020-83B5-2357FC98DC49}"/>
    <dgm:cxn modelId="{BAFC1E3F-F8A5-4C0D-99B6-FE0EA296B3C9}" type="presOf" srcId="{868AF03D-33B1-42A3-AB1A-F64976483B01}" destId="{4C386195-5A81-42B9-9D77-99E2603F34C2}" srcOrd="0" destOrd="0" presId="urn:microsoft.com/office/officeart/2008/layout/VerticalCurvedList"/>
    <dgm:cxn modelId="{D53AA162-6E21-4E84-9EB1-5AB6A62B0E2A}" type="presOf" srcId="{11E0E2E6-E1E8-46A1-9725-389AFB7CCECD}" destId="{4C386195-5A81-42B9-9D77-99E2603F34C2}" srcOrd="0" destOrd="2" presId="urn:microsoft.com/office/officeart/2008/layout/VerticalCurvedList"/>
    <dgm:cxn modelId="{F449404A-18D2-46DA-8990-7A78EFEC1FAD}" srcId="{07E0B382-B324-4BBF-9BF1-D437509DD535}" destId="{868AF03D-33B1-42A3-AB1A-F64976483B01}" srcOrd="1" destOrd="0" parTransId="{B7B1AF86-2EE4-4FD7-BAA8-B99C98DC544C}" sibTransId="{CBEA809E-7EF4-46AB-BBB9-6C6963214525}"/>
    <dgm:cxn modelId="{7350D975-EB4B-45C3-A9D5-7BEB6CADB951}" type="presOf" srcId="{07E0B382-B324-4BBF-9BF1-D437509DD535}" destId="{02205819-5109-454E-BEF2-52F13D742385}" srcOrd="0" destOrd="0" presId="urn:microsoft.com/office/officeart/2008/layout/VerticalCurvedList"/>
    <dgm:cxn modelId="{958DFC82-862F-469F-ADBF-332DE8166FD7}" srcId="{07E0B382-B324-4BBF-9BF1-D437509DD535}" destId="{732E3E9C-A556-44FF-8092-A46A1857B741}" srcOrd="0" destOrd="0" parTransId="{4890D7A8-5986-4924-AB66-E9697AD26507}" sibTransId="{1A327C15-E5C8-45FB-BE91-26B6476AE776}"/>
    <dgm:cxn modelId="{CFDC0795-A9FE-4379-A18F-FD82928C3BA1}" type="presOf" srcId="{F5EB0DBD-FF66-49E9-B82E-E041B5E48A6F}" destId="{4C386195-5A81-42B9-9D77-99E2603F34C2}" srcOrd="0" destOrd="1" presId="urn:microsoft.com/office/officeart/2008/layout/VerticalCurvedList"/>
    <dgm:cxn modelId="{2A0FECB8-EEC7-4A36-96DD-3A2E59BCC984}" type="presOf" srcId="{732E3E9C-A556-44FF-8092-A46A1857B741}" destId="{9ECA2B9E-5CAF-4D66-86DF-2ABFC2D5B484}" srcOrd="0" destOrd="0" presId="urn:microsoft.com/office/officeart/2008/layout/VerticalCurvedList"/>
    <dgm:cxn modelId="{24AB9BBD-1790-4EF0-9675-BA130780A9C3}" type="presOf" srcId="{BE3D07E0-3263-4317-84CB-3592718D0D06}" destId="{76715A37-46CA-4221-B541-AAF929D64481}" srcOrd="0" destOrd="0" presId="urn:microsoft.com/office/officeart/2008/layout/VerticalCurvedList"/>
    <dgm:cxn modelId="{784CC3A4-1EF4-401A-A7B9-A68D39B2D0B3}" type="presParOf" srcId="{02205819-5109-454E-BEF2-52F13D742385}" destId="{DE3754F2-F3E9-44E9-9343-F519DF53D35F}" srcOrd="0" destOrd="0" presId="urn:microsoft.com/office/officeart/2008/layout/VerticalCurvedList"/>
    <dgm:cxn modelId="{0F3EADEE-0685-41C2-9A6A-6AB43AA81D6D}" type="presParOf" srcId="{DE3754F2-F3E9-44E9-9343-F519DF53D35F}" destId="{6A70AA6B-E127-40EF-8729-CA634B15D8E6}" srcOrd="0" destOrd="0" presId="urn:microsoft.com/office/officeart/2008/layout/VerticalCurvedList"/>
    <dgm:cxn modelId="{9E8DA671-D30C-4BDB-9E3C-64117F33ED0D}" type="presParOf" srcId="{6A70AA6B-E127-40EF-8729-CA634B15D8E6}" destId="{D9CF120E-0FBC-4FDE-89E7-9776E0F0E67A}" srcOrd="0" destOrd="0" presId="urn:microsoft.com/office/officeart/2008/layout/VerticalCurvedList"/>
    <dgm:cxn modelId="{3326AD8F-FA09-4873-B0AB-137C7450362E}" type="presParOf" srcId="{6A70AA6B-E127-40EF-8729-CA634B15D8E6}" destId="{DE87F330-A64A-45C3-B3F1-074402FDAA3E}" srcOrd="1" destOrd="0" presId="urn:microsoft.com/office/officeart/2008/layout/VerticalCurvedList"/>
    <dgm:cxn modelId="{279C0917-B121-491B-9E35-CE91849A0AFA}" type="presParOf" srcId="{6A70AA6B-E127-40EF-8729-CA634B15D8E6}" destId="{00EC6CE9-8A82-41D2-94FB-B858F181244A}" srcOrd="2" destOrd="0" presId="urn:microsoft.com/office/officeart/2008/layout/VerticalCurvedList"/>
    <dgm:cxn modelId="{E9AFA68B-5361-4989-B52B-CA7AF0F5BE27}" type="presParOf" srcId="{6A70AA6B-E127-40EF-8729-CA634B15D8E6}" destId="{CE318B32-277D-4FD0-ACEF-682DB1DE18AC}" srcOrd="3" destOrd="0" presId="urn:microsoft.com/office/officeart/2008/layout/VerticalCurvedList"/>
    <dgm:cxn modelId="{C3B403AB-6A1F-4B80-A2E7-C7337FECF69F}" type="presParOf" srcId="{DE3754F2-F3E9-44E9-9343-F519DF53D35F}" destId="{9ECA2B9E-5CAF-4D66-86DF-2ABFC2D5B484}" srcOrd="1" destOrd="0" presId="urn:microsoft.com/office/officeart/2008/layout/VerticalCurvedList"/>
    <dgm:cxn modelId="{32F1089A-6A1A-4575-A239-C4214D1F711F}" type="presParOf" srcId="{DE3754F2-F3E9-44E9-9343-F519DF53D35F}" destId="{0D9A68CA-FD26-4810-8CD9-1C4669C70130}" srcOrd="2" destOrd="0" presId="urn:microsoft.com/office/officeart/2008/layout/VerticalCurvedList"/>
    <dgm:cxn modelId="{4ADF0E7B-C29F-4622-97B2-88792525A690}" type="presParOf" srcId="{0D9A68CA-FD26-4810-8CD9-1C4669C70130}" destId="{7AAFFAB9-5A23-4059-8401-14F90ACA21B1}" srcOrd="0" destOrd="0" presId="urn:microsoft.com/office/officeart/2008/layout/VerticalCurvedList"/>
    <dgm:cxn modelId="{AA7E82E0-9388-4ECD-A34C-05C44522D5B7}" type="presParOf" srcId="{DE3754F2-F3E9-44E9-9343-F519DF53D35F}" destId="{4C386195-5A81-42B9-9D77-99E2603F34C2}" srcOrd="3" destOrd="0" presId="urn:microsoft.com/office/officeart/2008/layout/VerticalCurvedList"/>
    <dgm:cxn modelId="{5B5331B4-ECF0-45BB-B295-A392B8BC93C3}" type="presParOf" srcId="{DE3754F2-F3E9-44E9-9343-F519DF53D35F}" destId="{CA065FFB-6B34-4B35-AB51-850C6F355ADA}" srcOrd="4" destOrd="0" presId="urn:microsoft.com/office/officeart/2008/layout/VerticalCurvedList"/>
    <dgm:cxn modelId="{B8138597-E640-4842-AF8D-A828A237CA1F}" type="presParOf" srcId="{CA065FFB-6B34-4B35-AB51-850C6F355ADA}" destId="{844BE47C-F849-4C92-8376-16D24C941B88}" srcOrd="0" destOrd="0" presId="urn:microsoft.com/office/officeart/2008/layout/VerticalCurvedList"/>
    <dgm:cxn modelId="{49AC2276-180E-4B37-A362-A54A2791F88F}" type="presParOf" srcId="{DE3754F2-F3E9-44E9-9343-F519DF53D35F}" destId="{76715A37-46CA-4221-B541-AAF929D64481}" srcOrd="5" destOrd="0" presId="urn:microsoft.com/office/officeart/2008/layout/VerticalCurvedList"/>
    <dgm:cxn modelId="{6B86EE5D-3420-43CB-AB74-994D43E22654}" type="presParOf" srcId="{DE3754F2-F3E9-44E9-9343-F519DF53D35F}" destId="{C297F8BD-76BC-4845-B76D-5F9724886F3D}" srcOrd="6" destOrd="0" presId="urn:microsoft.com/office/officeart/2008/layout/VerticalCurvedList"/>
    <dgm:cxn modelId="{7C1D24B8-AEBE-47AA-BE67-CF4AE068FF18}" type="presParOf" srcId="{C297F8BD-76BC-4845-B76D-5F9724886F3D}" destId="{7A27B054-25B5-4442-9BF3-48450F88B0B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8A9AE-B024-4D7E-BADA-0CD60B22C633}">
      <dsp:nvSpPr>
        <dsp:cNvPr id="0" name=""/>
        <dsp:cNvSpPr/>
      </dsp:nvSpPr>
      <dsp:spPr>
        <a:xfrm>
          <a:off x="54696" y="66396"/>
          <a:ext cx="4479645" cy="888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 err="1"/>
            <a:t>Türr</a:t>
          </a:r>
          <a:r>
            <a:rPr lang="hu-HU" sz="2000" kern="1200" dirty="0"/>
            <a:t> iskoláról képkeresés</a:t>
          </a:r>
          <a:endParaRPr lang="en-US" sz="2000" kern="1200" dirty="0"/>
        </a:p>
      </dsp:txBody>
      <dsp:txXfrm>
        <a:off x="80705" y="92405"/>
        <a:ext cx="3446377" cy="835991"/>
      </dsp:txXfrm>
    </dsp:sp>
    <dsp:sp modelId="{C72751E0-F983-4A6D-98AB-AF021FDBCAC5}">
      <dsp:nvSpPr>
        <dsp:cNvPr id="0" name=""/>
        <dsp:cNvSpPr/>
      </dsp:nvSpPr>
      <dsp:spPr>
        <a:xfrm>
          <a:off x="709262" y="2108248"/>
          <a:ext cx="4479645" cy="888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Szöveg tagolása</a:t>
          </a:r>
          <a:endParaRPr lang="en-US" sz="2000" kern="1200"/>
        </a:p>
      </dsp:txBody>
      <dsp:txXfrm>
        <a:off x="735271" y="2134257"/>
        <a:ext cx="3475251" cy="835991"/>
      </dsp:txXfrm>
    </dsp:sp>
    <dsp:sp modelId="{0559FE21-3552-4A86-BA62-FBB143DB0C3E}">
      <dsp:nvSpPr>
        <dsp:cNvPr id="0" name=""/>
        <dsp:cNvSpPr/>
      </dsp:nvSpPr>
      <dsp:spPr>
        <a:xfrm>
          <a:off x="341528" y="1064329"/>
          <a:ext cx="4479645" cy="888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/>
            <a:t>Szövegszerkesztés </a:t>
          </a:r>
          <a:endParaRPr lang="en-US" sz="2000" kern="1200" dirty="0"/>
        </a:p>
      </dsp:txBody>
      <dsp:txXfrm>
        <a:off x="367537" y="1090338"/>
        <a:ext cx="3480850" cy="835991"/>
      </dsp:txXfrm>
    </dsp:sp>
    <dsp:sp modelId="{5379DB5D-5E17-4565-B853-FF68D63779CA}">
      <dsp:nvSpPr>
        <dsp:cNvPr id="0" name=""/>
        <dsp:cNvSpPr/>
      </dsp:nvSpPr>
      <dsp:spPr>
        <a:xfrm>
          <a:off x="1119911" y="3148397"/>
          <a:ext cx="4479645" cy="888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Oldalelrendezés kialakítása</a:t>
          </a:r>
          <a:endParaRPr lang="en-US" sz="2000" kern="1200"/>
        </a:p>
      </dsp:txBody>
      <dsp:txXfrm>
        <a:off x="1145920" y="3174406"/>
        <a:ext cx="3475251" cy="835991"/>
      </dsp:txXfrm>
    </dsp:sp>
    <dsp:sp modelId="{F7BB04B1-B0D6-431A-A064-0C81E83C6460}">
      <dsp:nvSpPr>
        <dsp:cNvPr id="0" name=""/>
        <dsp:cNvSpPr/>
      </dsp:nvSpPr>
      <dsp:spPr>
        <a:xfrm>
          <a:off x="3902439" y="680134"/>
          <a:ext cx="577206" cy="5772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032310" y="680134"/>
        <a:ext cx="317464" cy="434348"/>
      </dsp:txXfrm>
    </dsp:sp>
    <dsp:sp modelId="{7A8C583D-663D-4E11-8337-6B699D376DF5}">
      <dsp:nvSpPr>
        <dsp:cNvPr id="0" name=""/>
        <dsp:cNvSpPr/>
      </dsp:nvSpPr>
      <dsp:spPr>
        <a:xfrm>
          <a:off x="4277609" y="1729600"/>
          <a:ext cx="577206" cy="5772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07480" y="1729600"/>
        <a:ext cx="317464" cy="434348"/>
      </dsp:txXfrm>
    </dsp:sp>
    <dsp:sp modelId="{D860A0DB-4EE6-4833-835C-80B63BF30195}">
      <dsp:nvSpPr>
        <dsp:cNvPr id="0" name=""/>
        <dsp:cNvSpPr/>
      </dsp:nvSpPr>
      <dsp:spPr>
        <a:xfrm>
          <a:off x="4647180" y="2779066"/>
          <a:ext cx="577206" cy="5772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777051" y="2779066"/>
        <a:ext cx="317464" cy="4343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7F330-A64A-45C3-B3F1-074402FDAA3E}">
      <dsp:nvSpPr>
        <dsp:cNvPr id="0" name=""/>
        <dsp:cNvSpPr/>
      </dsp:nvSpPr>
      <dsp:spPr>
        <a:xfrm>
          <a:off x="-5168377" y="-791677"/>
          <a:ext cx="6154736" cy="6154736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A2B9E-5CAF-4D66-86DF-2ABFC2D5B484}">
      <dsp:nvSpPr>
        <dsp:cNvPr id="0" name=""/>
        <dsp:cNvSpPr/>
      </dsp:nvSpPr>
      <dsp:spPr>
        <a:xfrm>
          <a:off x="364111" y="446020"/>
          <a:ext cx="4181977" cy="914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570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baseline="0" dirty="0"/>
            <a:t>Külön dobozok létrehozása</a:t>
          </a:r>
          <a:endParaRPr lang="en-US" sz="2000" kern="1200" dirty="0"/>
        </a:p>
      </dsp:txBody>
      <dsp:txXfrm>
        <a:off x="364111" y="446020"/>
        <a:ext cx="4181977" cy="914276"/>
      </dsp:txXfrm>
    </dsp:sp>
    <dsp:sp modelId="{7AAFFAB9-5A23-4059-8401-14F90ACA21B1}">
      <dsp:nvSpPr>
        <dsp:cNvPr id="0" name=""/>
        <dsp:cNvSpPr/>
      </dsp:nvSpPr>
      <dsp:spPr>
        <a:xfrm flipH="1">
          <a:off x="965789" y="803448"/>
          <a:ext cx="135872" cy="139712"/>
        </a:xfrm>
        <a:prstGeom prst="ellipse">
          <a:avLst/>
        </a:prstGeom>
        <a:solidFill>
          <a:schemeClr val="accent1"/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86195-5A81-42B9-9D77-99E2603F34C2}">
      <dsp:nvSpPr>
        <dsp:cNvPr id="0" name=""/>
        <dsp:cNvSpPr/>
      </dsp:nvSpPr>
      <dsp:spPr>
        <a:xfrm>
          <a:off x="1029932" y="1571896"/>
          <a:ext cx="3849637" cy="14275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5707" tIns="50800" rIns="50800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baseline="0" dirty="0"/>
            <a:t>Random létrehozott:</a:t>
          </a:r>
          <a:endParaRPr lang="en-US" sz="20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800" kern="1200" dirty="0"/>
            <a:t>Arcok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800" kern="1200" dirty="0"/>
            <a:t>Nevek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800" kern="1200" dirty="0"/>
            <a:t>Email címek</a:t>
          </a:r>
          <a:endParaRPr lang="en-US" sz="1800" kern="1200" dirty="0"/>
        </a:p>
      </dsp:txBody>
      <dsp:txXfrm>
        <a:off x="1029932" y="1571896"/>
        <a:ext cx="3849637" cy="1427587"/>
      </dsp:txXfrm>
    </dsp:sp>
    <dsp:sp modelId="{844BE47C-F849-4C92-8376-16D24C941B88}">
      <dsp:nvSpPr>
        <dsp:cNvPr id="0" name=""/>
        <dsp:cNvSpPr/>
      </dsp:nvSpPr>
      <dsp:spPr>
        <a:xfrm>
          <a:off x="1067588" y="2226936"/>
          <a:ext cx="409595" cy="210009"/>
        </a:xfrm>
        <a:prstGeom prst="doubleWave">
          <a:avLst/>
        </a:prstGeom>
        <a:solidFill>
          <a:schemeClr val="accent1"/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715A37-46CA-4221-B541-AAF929D64481}">
      <dsp:nvSpPr>
        <dsp:cNvPr id="0" name=""/>
        <dsp:cNvSpPr/>
      </dsp:nvSpPr>
      <dsp:spPr>
        <a:xfrm>
          <a:off x="364111" y="3214037"/>
          <a:ext cx="4181977" cy="914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570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baseline="0" dirty="0"/>
            <a:t>Képkivágások </a:t>
          </a:r>
          <a:endParaRPr lang="en-US" sz="2000" kern="1200" dirty="0"/>
        </a:p>
      </dsp:txBody>
      <dsp:txXfrm>
        <a:off x="364111" y="3214037"/>
        <a:ext cx="4181977" cy="914276"/>
      </dsp:txXfrm>
    </dsp:sp>
    <dsp:sp modelId="{7A27B054-25B5-4442-9BF3-48450F88B0B5}">
      <dsp:nvSpPr>
        <dsp:cNvPr id="0" name=""/>
        <dsp:cNvSpPr/>
      </dsp:nvSpPr>
      <dsp:spPr>
        <a:xfrm>
          <a:off x="506976" y="3465261"/>
          <a:ext cx="480406" cy="451115"/>
        </a:xfrm>
        <a:prstGeom prst="ellipse">
          <a:avLst/>
        </a:prstGeom>
        <a:solidFill>
          <a:schemeClr val="accent1"/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74F49-4E86-4077-94DE-B696F59B0658}" type="datetimeFigureOut">
              <a:rPr lang="hu-HU" smtClean="0"/>
              <a:t>2023. 02. 07.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E421C-6DE6-40C8-8658-36CC8EB1BE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9251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06F532A-09E2-4A18-B623-2699FCA12D94}" type="datetimeFigureOut">
              <a:rPr lang="hu-HU" smtClean="0"/>
              <a:t>2023. 02. 07.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FACCC7D-E58F-4AE6-80D8-BF37FC2DE35B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7769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532A-09E2-4A18-B623-2699FCA12D94}" type="datetimeFigureOut">
              <a:rPr lang="hu-HU" smtClean="0"/>
              <a:t>2023. 02. 07.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CC7D-E58F-4AE6-80D8-BF37FC2DE3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921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532A-09E2-4A18-B623-2699FCA12D94}" type="datetimeFigureOut">
              <a:rPr lang="hu-HU" smtClean="0"/>
              <a:t>2023. 02. 07.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CC7D-E58F-4AE6-80D8-BF37FC2DE3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710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532A-09E2-4A18-B623-2699FCA12D94}" type="datetimeFigureOut">
              <a:rPr lang="hu-HU" smtClean="0"/>
              <a:t>2023. 02. 07.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CC7D-E58F-4AE6-80D8-BF37FC2DE3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2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532A-09E2-4A18-B623-2699FCA12D94}" type="datetimeFigureOut">
              <a:rPr lang="hu-HU" smtClean="0"/>
              <a:t>2023. 02. 07.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CC7D-E58F-4AE6-80D8-BF37FC2DE35B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504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532A-09E2-4A18-B623-2699FCA12D94}" type="datetimeFigureOut">
              <a:rPr lang="hu-HU" smtClean="0"/>
              <a:t>2023. 02. 07.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CC7D-E58F-4AE6-80D8-BF37FC2DE3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26011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532A-09E2-4A18-B623-2699FCA12D94}" type="datetimeFigureOut">
              <a:rPr lang="hu-HU" smtClean="0"/>
              <a:t>2023. 02. 07.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CC7D-E58F-4AE6-80D8-BF37FC2DE3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12754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532A-09E2-4A18-B623-2699FCA12D94}" type="datetimeFigureOut">
              <a:rPr lang="hu-HU" smtClean="0"/>
              <a:t>2023. 02. 07.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CC7D-E58F-4AE6-80D8-BF37FC2DE3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075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532A-09E2-4A18-B623-2699FCA12D94}" type="datetimeFigureOut">
              <a:rPr lang="hu-HU" smtClean="0"/>
              <a:t>2023. 02. 07.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CC7D-E58F-4AE6-80D8-BF37FC2DE3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096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532A-09E2-4A18-B623-2699FCA12D94}" type="datetimeFigureOut">
              <a:rPr lang="hu-HU" smtClean="0"/>
              <a:t>2023. 02. 07.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CC7D-E58F-4AE6-80D8-BF37FC2DE3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482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532A-09E2-4A18-B623-2699FCA12D94}" type="datetimeFigureOut">
              <a:rPr lang="hu-HU" smtClean="0"/>
              <a:t>2023. 02. 07.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CC7D-E58F-4AE6-80D8-BF37FC2DE3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413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06F532A-09E2-4A18-B623-2699FCA12D94}" type="datetimeFigureOut">
              <a:rPr lang="hu-HU" smtClean="0"/>
              <a:t>2023. 02. 07.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FACCC7D-E58F-4AE6-80D8-BF37FC2DE3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92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>
            <a:extLst>
              <a:ext uri="{FF2B5EF4-FFF2-40B4-BE49-F238E27FC236}">
                <a16:creationId xmlns:a16="http://schemas.microsoft.com/office/drawing/2014/main" id="{48593BEC-07CB-CED7-7089-657360A73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81" y="1001429"/>
            <a:ext cx="11299237" cy="48551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302E0C6-F4C6-B542-FDF8-C5E57665A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771900"/>
            <a:ext cx="7120128" cy="1028700"/>
          </a:xfrm>
        </p:spPr>
        <p:txBody>
          <a:bodyPr/>
          <a:lstStyle/>
          <a:p>
            <a:r>
              <a:rPr lang="hu-HU" dirty="0" err="1"/>
              <a:t>Türr</a:t>
            </a:r>
            <a:r>
              <a:rPr lang="hu-HU" dirty="0"/>
              <a:t> alternatíva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5081F32-02FF-61BF-EE0E-38072A10A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381" y="6429375"/>
            <a:ext cx="7882128" cy="428625"/>
          </a:xfrm>
        </p:spPr>
        <p:txBody>
          <a:bodyPr/>
          <a:lstStyle/>
          <a:p>
            <a:r>
              <a:rPr lang="hu-HU" dirty="0"/>
              <a:t>Készítettük: Varga János, Kővágó Levente, Csóka András</a:t>
            </a:r>
          </a:p>
        </p:txBody>
      </p:sp>
    </p:spTree>
    <p:extLst>
      <p:ext uri="{BB962C8B-B14F-4D97-AF65-F5344CB8AC3E}">
        <p14:creationId xmlns:p14="http://schemas.microsoft.com/office/powerpoint/2010/main" val="213019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5C8C58-D3C6-6549-96B8-7A4CC8A8F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csapatmunka összességében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28AB18-4D30-5884-8496-B3419FD3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Jó csapat</a:t>
            </a:r>
          </a:p>
          <a:p>
            <a:r>
              <a:rPr lang="hu-HU" sz="2000" dirty="0"/>
              <a:t>Segítség nyújtás</a:t>
            </a:r>
          </a:p>
          <a:p>
            <a:r>
              <a:rPr lang="hu-HU" sz="2000" dirty="0"/>
              <a:t>Döntések együttes megbeszélése</a:t>
            </a:r>
          </a:p>
          <a:p>
            <a:r>
              <a:rPr lang="hu-HU" sz="2000" dirty="0"/>
              <a:t>Gördülékeny haladás</a:t>
            </a:r>
          </a:p>
          <a:p>
            <a:r>
              <a:rPr lang="hu-HU" sz="2000" dirty="0"/>
              <a:t>Egyenlő elosztás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CC729455-4471-9B4C-1239-33760173E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" y="71422"/>
            <a:ext cx="12192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904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>
            <a:extLst>
              <a:ext uri="{FF2B5EF4-FFF2-40B4-BE49-F238E27FC236}">
                <a16:creationId xmlns:a16="http://schemas.microsoft.com/office/drawing/2014/main" id="{48593BEC-07CB-CED7-7089-657360A73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81" y="1001429"/>
            <a:ext cx="11299237" cy="48551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302E0C6-F4C6-B542-FDF8-C5E57665A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1" y="3771900"/>
            <a:ext cx="8955919" cy="1028700"/>
          </a:xfrm>
        </p:spPr>
        <p:txBody>
          <a:bodyPr>
            <a:normAutofit fontScale="90000"/>
          </a:bodyPr>
          <a:lstStyle/>
          <a:p>
            <a:r>
              <a:rPr lang="hu-HU" dirty="0"/>
              <a:t>Köszönjük a figyelmet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5081F32-02FF-61BF-EE0E-38072A10A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381" y="6429375"/>
            <a:ext cx="7882128" cy="428625"/>
          </a:xfrm>
        </p:spPr>
        <p:txBody>
          <a:bodyPr/>
          <a:lstStyle/>
          <a:p>
            <a:r>
              <a:rPr lang="hu-HU" dirty="0"/>
              <a:t>Készítettük: Varga János, Kővágó Levente, Csóka András</a:t>
            </a:r>
          </a:p>
        </p:txBody>
      </p:sp>
    </p:spTree>
    <p:extLst>
      <p:ext uri="{BB962C8B-B14F-4D97-AF65-F5344CB8AC3E}">
        <p14:creationId xmlns:p14="http://schemas.microsoft.com/office/powerpoint/2010/main" val="3232440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2F57F7C-E57D-082F-DCAB-2A2F47DCC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952500"/>
            <a:ext cx="2071878" cy="738822"/>
          </a:xfrm>
        </p:spPr>
        <p:txBody>
          <a:bodyPr>
            <a:normAutofit/>
          </a:bodyPr>
          <a:lstStyle/>
          <a:p>
            <a:r>
              <a:rPr lang="hu-HU" dirty="0"/>
              <a:t>A terv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5DE9AB-5FCF-3A4B-7ADD-2B5E1C527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130539" cy="4351337"/>
          </a:xfrm>
        </p:spPr>
        <p:txBody>
          <a:bodyPr>
            <a:normAutofit/>
          </a:bodyPr>
          <a:lstStyle/>
          <a:p>
            <a:r>
              <a:rPr lang="hu-HU" sz="2000" dirty="0"/>
              <a:t>Készítettünk egy vázat </a:t>
            </a:r>
          </a:p>
          <a:p>
            <a:r>
              <a:rPr lang="hu-HU" sz="2000" dirty="0"/>
              <a:t>Figma</a:t>
            </a:r>
          </a:p>
          <a:p>
            <a:r>
              <a:rPr lang="hu-HU" sz="2000" dirty="0"/>
              <a:t>Minden oldal tartalmának egyedi kinézet</a:t>
            </a:r>
          </a:p>
          <a:p>
            <a:r>
              <a:rPr lang="hu-HU" sz="2000" dirty="0"/>
              <a:t>Egységesség</a:t>
            </a:r>
          </a:p>
          <a:p>
            <a:r>
              <a:rPr lang="hu-HU" sz="2000" dirty="0"/>
              <a:t>Különböző eszközök nézeteinek elkészítése</a:t>
            </a:r>
          </a:p>
          <a:p>
            <a:endParaRPr lang="hu-HU" sz="200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BD1559-C966-BFC6-A662-FF9B6B504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952500"/>
            <a:ext cx="6258572" cy="482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230BF2E-54DF-F53C-D19B-BCF5BE55E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910" y="5147947"/>
            <a:ext cx="914400" cy="137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0752A0C-2021-7589-1672-7AB07C3A5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" y="71422"/>
            <a:ext cx="12192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279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F78DC3-30A0-F4F5-2D3D-BC352B14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800100"/>
            <a:ext cx="3691128" cy="891222"/>
          </a:xfrm>
        </p:spPr>
        <p:txBody>
          <a:bodyPr/>
          <a:lstStyle/>
          <a:p>
            <a:r>
              <a:rPr lang="hu-HU" dirty="0"/>
              <a:t>A kivitelezés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930FFC-0F74-55C2-1979-4CBC1C125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546274" cy="4351337"/>
          </a:xfrm>
        </p:spPr>
        <p:txBody>
          <a:bodyPr>
            <a:normAutofit/>
          </a:bodyPr>
          <a:lstStyle/>
          <a:p>
            <a:r>
              <a:rPr lang="hu-HU" sz="2000" dirty="0"/>
              <a:t>Megbeszéltük ki melyik weboldalt akarta csinálni</a:t>
            </a:r>
          </a:p>
          <a:p>
            <a:r>
              <a:rPr lang="hu-HU" sz="2000" dirty="0"/>
              <a:t>Igyekeztünk 2 hetente 1 oldalt elkészíteni</a:t>
            </a:r>
          </a:p>
          <a:p>
            <a:r>
              <a:rPr lang="hu-HU" sz="2000" dirty="0"/>
              <a:t>Készítettünk egy alap weboldalt, css-t</a:t>
            </a:r>
          </a:p>
          <a:p>
            <a:r>
              <a:rPr lang="hu-HU" sz="2000" dirty="0"/>
              <a:t>GitHub (GitHub </a:t>
            </a:r>
            <a:r>
              <a:rPr lang="hu-HU" sz="2000" dirty="0" err="1"/>
              <a:t>Dekstop</a:t>
            </a:r>
            <a:r>
              <a:rPr lang="hu-HU" sz="2000" dirty="0"/>
              <a:t>)</a:t>
            </a:r>
          </a:p>
          <a:p>
            <a:r>
              <a:rPr lang="hu-HU" sz="2000" dirty="0" err="1"/>
              <a:t>Jira</a:t>
            </a:r>
            <a:endParaRPr lang="hu-HU" sz="2000" dirty="0"/>
          </a:p>
          <a:p>
            <a:r>
              <a:rPr lang="hu-HU" sz="2000" dirty="0"/>
              <a:t>Visual </a:t>
            </a:r>
            <a:r>
              <a:rPr lang="hu-HU" sz="2000" dirty="0" err="1"/>
              <a:t>Studio</a:t>
            </a:r>
            <a:r>
              <a:rPr lang="hu-HU" sz="2000" dirty="0"/>
              <a:t> </a:t>
            </a:r>
            <a:r>
              <a:rPr lang="hu-HU" sz="2000" dirty="0" err="1"/>
              <a:t>Code</a:t>
            </a:r>
            <a:endParaRPr lang="hu-HU" sz="2000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D03CA305-27A6-8A33-DC79-29CEE1B2A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" y="71422"/>
            <a:ext cx="12192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CCA3813-E6C4-521C-7FE4-E5D6D2C59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5036" y="2255119"/>
            <a:ext cx="2491701" cy="2491701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BC041913-FB3B-87D7-B87F-9934E1B60E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116" y="4815559"/>
            <a:ext cx="4227621" cy="88991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B488895-760F-271E-1AC9-B9527A821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2710284"/>
            <a:ext cx="1905141" cy="190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024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C1D957-49DE-62A8-0C14-F7A3C5420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223" y="519097"/>
            <a:ext cx="2162175" cy="717659"/>
          </a:xfrm>
        </p:spPr>
        <p:txBody>
          <a:bodyPr/>
          <a:lstStyle/>
          <a:p>
            <a:r>
              <a:rPr lang="hu-HU" dirty="0"/>
              <a:t>Hírek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C872E824-3264-F21E-DA19-38C710CDC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" y="71422"/>
            <a:ext cx="12192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3BA933A-8BAA-C372-9D15-813DE06407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948" y="331482"/>
            <a:ext cx="7147420" cy="624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F8D9F416-82E1-9D7A-0A5D-C9A9B4EBF4E2}"/>
              </a:ext>
            </a:extLst>
          </p:cNvPr>
          <p:cNvSpPr txBox="1"/>
          <p:nvPr/>
        </p:nvSpPr>
        <p:spPr>
          <a:xfrm>
            <a:off x="652272" y="2217488"/>
            <a:ext cx="31767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Boxokban elhelyezés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Kép, cím, leírás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Nehézségek</a:t>
            </a:r>
          </a:p>
        </p:txBody>
      </p:sp>
    </p:spTree>
    <p:extLst>
      <p:ext uri="{BB962C8B-B14F-4D97-AF65-F5344CB8AC3E}">
        <p14:creationId xmlns:p14="http://schemas.microsoft.com/office/powerpoint/2010/main" val="3998933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F6E8747-00E4-5509-1BF1-A944990ED8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336" y="337468"/>
            <a:ext cx="7206143" cy="631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14D3A1CD-56FB-244A-A43A-A7C8EA8F5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" y="71422"/>
            <a:ext cx="12192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609E1BAD-9B8C-0471-8626-7CA3F72D5C05}"/>
              </a:ext>
            </a:extLst>
          </p:cNvPr>
          <p:cNvSpPr txBox="1"/>
          <p:nvPr/>
        </p:nvSpPr>
        <p:spPr>
          <a:xfrm>
            <a:off x="652272" y="2224566"/>
            <a:ext cx="32434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Boxokban elhelyezés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Időrendbeli elhelyezés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Szöveg, kép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93790FC-4BCF-20B9-2A23-A90E8FCDBD9B}"/>
              </a:ext>
            </a:extLst>
          </p:cNvPr>
          <p:cNvSpPr txBox="1"/>
          <p:nvPr/>
        </p:nvSpPr>
        <p:spPr>
          <a:xfrm>
            <a:off x="1480947" y="409575"/>
            <a:ext cx="2776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/>
              <a:t>Történet</a:t>
            </a:r>
          </a:p>
        </p:txBody>
      </p:sp>
    </p:spTree>
    <p:extLst>
      <p:ext uri="{BB962C8B-B14F-4D97-AF65-F5344CB8AC3E}">
        <p14:creationId xmlns:p14="http://schemas.microsoft.com/office/powerpoint/2010/main" val="414163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1ADAF9-53FC-77B5-AFD1-35525CB2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Főoldal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472B27AD-A3CB-63F9-4DA4-C3E87F62D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" y="71422"/>
            <a:ext cx="12192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92222D5C-6E34-754A-201C-F01B767FB314}"/>
              </a:ext>
            </a:extLst>
          </p:cNvPr>
          <p:cNvGraphicFramePr>
            <a:graphicFrameLocks/>
          </p:cNvGraphicFramePr>
          <p:nvPr/>
        </p:nvGraphicFramePr>
        <p:xfrm>
          <a:off x="590549" y="2285999"/>
          <a:ext cx="5599557" cy="4036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195209ED-B904-823B-8C2B-00ECEDB6BC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7356" y="822121"/>
            <a:ext cx="5551014" cy="521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60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1ADAF9-53FC-77B5-AFD1-35525CB2D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3" y="365760"/>
            <a:ext cx="4196536" cy="1325562"/>
          </a:xfrm>
        </p:spPr>
        <p:txBody>
          <a:bodyPr/>
          <a:lstStyle/>
          <a:p>
            <a:r>
              <a:rPr lang="hu-HU" dirty="0"/>
              <a:t>Tanárok oldal</a:t>
            </a:r>
          </a:p>
        </p:txBody>
      </p:sp>
      <p:graphicFrame>
        <p:nvGraphicFramePr>
          <p:cNvPr id="12" name="Tartalom helye 2">
            <a:extLst>
              <a:ext uri="{FF2B5EF4-FFF2-40B4-BE49-F238E27FC236}">
                <a16:creationId xmlns:a16="http://schemas.microsoft.com/office/drawing/2014/main" id="{9CCC928F-39FD-D8EA-534B-072BCDDB0C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7775" y="1691322"/>
          <a:ext cx="4879570" cy="4571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8" descr="A képen szöveg látható&#10;&#10;Automatikusan generált leírás">
            <a:extLst>
              <a:ext uri="{FF2B5EF4-FFF2-40B4-BE49-F238E27FC236}">
                <a16:creationId xmlns:a16="http://schemas.microsoft.com/office/drawing/2014/main" id="{472B27AD-A3CB-63F9-4DA4-C3E87F62D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" y="71422"/>
            <a:ext cx="12192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51FA50A2-6D8F-6CEC-582D-C233802960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695049"/>
            <a:ext cx="5399540" cy="4912647"/>
          </a:xfrm>
          <a:prstGeom prst="rect">
            <a:avLst/>
          </a:prstGeom>
        </p:spPr>
      </p:pic>
      <p:pic>
        <p:nvPicPr>
          <p:cNvPr id="10" name="Kép 9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821980CE-D34B-0832-D75F-00F0810857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0" y="5906842"/>
            <a:ext cx="3925080" cy="51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54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C1D957-49DE-62A8-0C14-F7A3C5420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3888626" cy="1325562"/>
          </a:xfrm>
        </p:spPr>
        <p:txBody>
          <a:bodyPr/>
          <a:lstStyle/>
          <a:p>
            <a:r>
              <a:rPr lang="hu-HU" dirty="0"/>
              <a:t>Képzések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8A67CB-228A-AB3E-25AB-5D6096D31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85660"/>
            <a:ext cx="3888626" cy="17767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u-HU" sz="2000" dirty="0"/>
              <a:t>Képzések kikeresése</a:t>
            </a:r>
          </a:p>
          <a:p>
            <a:pPr>
              <a:lnSpc>
                <a:spcPct val="100000"/>
              </a:lnSpc>
            </a:pPr>
            <a:r>
              <a:rPr lang="hu-HU" sz="2000" dirty="0"/>
              <a:t>Képek gyűjtése</a:t>
            </a:r>
          </a:p>
          <a:p>
            <a:pPr>
              <a:lnSpc>
                <a:spcPct val="100000"/>
              </a:lnSpc>
            </a:pPr>
            <a:r>
              <a:rPr lang="hu-HU" sz="2000" dirty="0" err="1"/>
              <a:t>Reszponzívitás</a:t>
            </a:r>
            <a:r>
              <a:rPr lang="hu-HU" sz="2000" dirty="0"/>
              <a:t> megoldása</a:t>
            </a:r>
          </a:p>
          <a:p>
            <a:pPr>
              <a:lnSpc>
                <a:spcPct val="100000"/>
              </a:lnSpc>
            </a:pPr>
            <a:endParaRPr lang="hu-HU" sz="2000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E44B329B-80DB-A1AD-B2D3-B132AAE61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" y="71422"/>
            <a:ext cx="12192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E450BDAE-2F22-3FDE-9BFE-2941D0528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340" y="359833"/>
            <a:ext cx="6715613" cy="626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29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C1D957-49DE-62A8-0C14-F7A3C5420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924" y="1229826"/>
            <a:ext cx="3729228" cy="1325562"/>
          </a:xfrm>
        </p:spPr>
        <p:txBody>
          <a:bodyPr/>
          <a:lstStyle/>
          <a:p>
            <a:r>
              <a:rPr lang="hu-HU" dirty="0"/>
              <a:t>Közelgő események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8A67CB-228A-AB3E-25AB-5D6096D31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924" y="2877424"/>
            <a:ext cx="3729228" cy="1803633"/>
          </a:xfrm>
        </p:spPr>
        <p:txBody>
          <a:bodyPr>
            <a:normAutofit/>
          </a:bodyPr>
          <a:lstStyle/>
          <a:p>
            <a:r>
              <a:rPr lang="hu-HU" sz="2000" dirty="0"/>
              <a:t>Dobozok megformázása</a:t>
            </a:r>
          </a:p>
          <a:p>
            <a:r>
              <a:rPr lang="hu-HU" sz="2000" dirty="0"/>
              <a:t>Események kikeresése</a:t>
            </a:r>
          </a:p>
          <a:p>
            <a:r>
              <a:rPr lang="hu-HU" sz="2000" dirty="0"/>
              <a:t>Események csoportosítása és szétbontása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E44B329B-80DB-A1AD-B2D3-B132AAE61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" y="71422"/>
            <a:ext cx="12192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3864D86-AF66-B240-6242-4932D823F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786" y="335892"/>
            <a:ext cx="6627303" cy="631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37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Nézet">
  <a:themeElements>
    <a:clrScheme name="Néze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Néze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éze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Nézet">
    <a:dk1>
      <a:srgbClr val="000000"/>
    </a:dk1>
    <a:lt1>
      <a:srgbClr val="FFFFFF"/>
    </a:lt1>
    <a:dk2>
      <a:srgbClr val="46464A"/>
    </a:dk2>
    <a:lt2>
      <a:srgbClr val="D6D3CC"/>
    </a:lt2>
    <a:accent1>
      <a:srgbClr val="6F6F74"/>
    </a:accent1>
    <a:accent2>
      <a:srgbClr val="92A9B9"/>
    </a:accent2>
    <a:accent3>
      <a:srgbClr val="A7B789"/>
    </a:accent3>
    <a:accent4>
      <a:srgbClr val="B9A489"/>
    </a:accent4>
    <a:accent5>
      <a:srgbClr val="8D6374"/>
    </a:accent5>
    <a:accent6>
      <a:srgbClr val="9B7362"/>
    </a:accent6>
    <a:hlink>
      <a:srgbClr val="67AABF"/>
    </a:hlink>
    <a:folHlink>
      <a:srgbClr val="ABAFA5"/>
    </a:folHlink>
  </a:clrScheme>
</a:themeOverride>
</file>

<file path=ppt/theme/themeOverride10.xml><?xml version="1.0" encoding="utf-8"?>
<a:themeOverride xmlns:a="http://schemas.openxmlformats.org/drawingml/2006/main">
  <a:clrScheme name="Nézet">
    <a:dk1>
      <a:srgbClr val="000000"/>
    </a:dk1>
    <a:lt1>
      <a:srgbClr val="FFFFFF"/>
    </a:lt1>
    <a:dk2>
      <a:srgbClr val="46464A"/>
    </a:dk2>
    <a:lt2>
      <a:srgbClr val="D6D3CC"/>
    </a:lt2>
    <a:accent1>
      <a:srgbClr val="6F6F74"/>
    </a:accent1>
    <a:accent2>
      <a:srgbClr val="92A9B9"/>
    </a:accent2>
    <a:accent3>
      <a:srgbClr val="A7B789"/>
    </a:accent3>
    <a:accent4>
      <a:srgbClr val="B9A489"/>
    </a:accent4>
    <a:accent5>
      <a:srgbClr val="8D6374"/>
    </a:accent5>
    <a:accent6>
      <a:srgbClr val="9B7362"/>
    </a:accent6>
    <a:hlink>
      <a:srgbClr val="67AABF"/>
    </a:hlink>
    <a:folHlink>
      <a:srgbClr val="ABAFA5"/>
    </a:folHlink>
  </a:clrScheme>
</a:themeOverride>
</file>

<file path=ppt/theme/themeOverride2.xml><?xml version="1.0" encoding="utf-8"?>
<a:themeOverride xmlns:a="http://schemas.openxmlformats.org/drawingml/2006/main">
  <a:clrScheme name="Nézet">
    <a:dk1>
      <a:srgbClr val="000000"/>
    </a:dk1>
    <a:lt1>
      <a:srgbClr val="FFFFFF"/>
    </a:lt1>
    <a:dk2>
      <a:srgbClr val="46464A"/>
    </a:dk2>
    <a:lt2>
      <a:srgbClr val="D6D3CC"/>
    </a:lt2>
    <a:accent1>
      <a:srgbClr val="6F6F74"/>
    </a:accent1>
    <a:accent2>
      <a:srgbClr val="92A9B9"/>
    </a:accent2>
    <a:accent3>
      <a:srgbClr val="A7B789"/>
    </a:accent3>
    <a:accent4>
      <a:srgbClr val="B9A489"/>
    </a:accent4>
    <a:accent5>
      <a:srgbClr val="8D6374"/>
    </a:accent5>
    <a:accent6>
      <a:srgbClr val="9B7362"/>
    </a:accent6>
    <a:hlink>
      <a:srgbClr val="67AABF"/>
    </a:hlink>
    <a:folHlink>
      <a:srgbClr val="ABAFA5"/>
    </a:folHlink>
  </a:clrScheme>
</a:themeOverride>
</file>

<file path=ppt/theme/themeOverride3.xml><?xml version="1.0" encoding="utf-8"?>
<a:themeOverride xmlns:a="http://schemas.openxmlformats.org/drawingml/2006/main">
  <a:clrScheme name="Nézet">
    <a:dk1>
      <a:srgbClr val="000000"/>
    </a:dk1>
    <a:lt1>
      <a:srgbClr val="FFFFFF"/>
    </a:lt1>
    <a:dk2>
      <a:srgbClr val="46464A"/>
    </a:dk2>
    <a:lt2>
      <a:srgbClr val="D6D3CC"/>
    </a:lt2>
    <a:accent1>
      <a:srgbClr val="6F6F74"/>
    </a:accent1>
    <a:accent2>
      <a:srgbClr val="92A9B9"/>
    </a:accent2>
    <a:accent3>
      <a:srgbClr val="A7B789"/>
    </a:accent3>
    <a:accent4>
      <a:srgbClr val="B9A489"/>
    </a:accent4>
    <a:accent5>
      <a:srgbClr val="8D6374"/>
    </a:accent5>
    <a:accent6>
      <a:srgbClr val="9B7362"/>
    </a:accent6>
    <a:hlink>
      <a:srgbClr val="67AABF"/>
    </a:hlink>
    <a:folHlink>
      <a:srgbClr val="ABAFA5"/>
    </a:folHlink>
  </a:clrScheme>
</a:themeOverride>
</file>

<file path=ppt/theme/themeOverride4.xml><?xml version="1.0" encoding="utf-8"?>
<a:themeOverride xmlns:a="http://schemas.openxmlformats.org/drawingml/2006/main">
  <a:clrScheme name="Nézet">
    <a:dk1>
      <a:srgbClr val="000000"/>
    </a:dk1>
    <a:lt1>
      <a:srgbClr val="FFFFFF"/>
    </a:lt1>
    <a:dk2>
      <a:srgbClr val="46464A"/>
    </a:dk2>
    <a:lt2>
      <a:srgbClr val="D6D3CC"/>
    </a:lt2>
    <a:accent1>
      <a:srgbClr val="6F6F74"/>
    </a:accent1>
    <a:accent2>
      <a:srgbClr val="92A9B9"/>
    </a:accent2>
    <a:accent3>
      <a:srgbClr val="A7B789"/>
    </a:accent3>
    <a:accent4>
      <a:srgbClr val="B9A489"/>
    </a:accent4>
    <a:accent5>
      <a:srgbClr val="8D6374"/>
    </a:accent5>
    <a:accent6>
      <a:srgbClr val="9B7362"/>
    </a:accent6>
    <a:hlink>
      <a:srgbClr val="67AABF"/>
    </a:hlink>
    <a:folHlink>
      <a:srgbClr val="ABAFA5"/>
    </a:folHlink>
  </a:clrScheme>
</a:themeOverride>
</file>

<file path=ppt/theme/themeOverride5.xml><?xml version="1.0" encoding="utf-8"?>
<a:themeOverride xmlns:a="http://schemas.openxmlformats.org/drawingml/2006/main">
  <a:clrScheme name="Nézet">
    <a:dk1>
      <a:srgbClr val="000000"/>
    </a:dk1>
    <a:lt1>
      <a:srgbClr val="FFFFFF"/>
    </a:lt1>
    <a:dk2>
      <a:srgbClr val="46464A"/>
    </a:dk2>
    <a:lt2>
      <a:srgbClr val="D6D3CC"/>
    </a:lt2>
    <a:accent1>
      <a:srgbClr val="6F6F74"/>
    </a:accent1>
    <a:accent2>
      <a:srgbClr val="92A9B9"/>
    </a:accent2>
    <a:accent3>
      <a:srgbClr val="A7B789"/>
    </a:accent3>
    <a:accent4>
      <a:srgbClr val="B9A489"/>
    </a:accent4>
    <a:accent5>
      <a:srgbClr val="8D6374"/>
    </a:accent5>
    <a:accent6>
      <a:srgbClr val="9B7362"/>
    </a:accent6>
    <a:hlink>
      <a:srgbClr val="67AABF"/>
    </a:hlink>
    <a:folHlink>
      <a:srgbClr val="ABAFA5"/>
    </a:folHlink>
  </a:clrScheme>
</a:themeOverride>
</file>

<file path=ppt/theme/themeOverride6.xml><?xml version="1.0" encoding="utf-8"?>
<a:themeOverride xmlns:a="http://schemas.openxmlformats.org/drawingml/2006/main">
  <a:clrScheme name="Nézet">
    <a:dk1>
      <a:srgbClr val="000000"/>
    </a:dk1>
    <a:lt1>
      <a:srgbClr val="FFFFFF"/>
    </a:lt1>
    <a:dk2>
      <a:srgbClr val="46464A"/>
    </a:dk2>
    <a:lt2>
      <a:srgbClr val="D6D3CC"/>
    </a:lt2>
    <a:accent1>
      <a:srgbClr val="6F6F74"/>
    </a:accent1>
    <a:accent2>
      <a:srgbClr val="92A9B9"/>
    </a:accent2>
    <a:accent3>
      <a:srgbClr val="A7B789"/>
    </a:accent3>
    <a:accent4>
      <a:srgbClr val="B9A489"/>
    </a:accent4>
    <a:accent5>
      <a:srgbClr val="8D6374"/>
    </a:accent5>
    <a:accent6>
      <a:srgbClr val="9B7362"/>
    </a:accent6>
    <a:hlink>
      <a:srgbClr val="67AABF"/>
    </a:hlink>
    <a:folHlink>
      <a:srgbClr val="ABAFA5"/>
    </a:folHlink>
  </a:clrScheme>
</a:themeOverride>
</file>

<file path=ppt/theme/themeOverride7.xml><?xml version="1.0" encoding="utf-8"?>
<a:themeOverride xmlns:a="http://schemas.openxmlformats.org/drawingml/2006/main">
  <a:clrScheme name="Nézet">
    <a:dk1>
      <a:srgbClr val="000000"/>
    </a:dk1>
    <a:lt1>
      <a:srgbClr val="FFFFFF"/>
    </a:lt1>
    <a:dk2>
      <a:srgbClr val="46464A"/>
    </a:dk2>
    <a:lt2>
      <a:srgbClr val="D6D3CC"/>
    </a:lt2>
    <a:accent1>
      <a:srgbClr val="6F6F74"/>
    </a:accent1>
    <a:accent2>
      <a:srgbClr val="92A9B9"/>
    </a:accent2>
    <a:accent3>
      <a:srgbClr val="A7B789"/>
    </a:accent3>
    <a:accent4>
      <a:srgbClr val="B9A489"/>
    </a:accent4>
    <a:accent5>
      <a:srgbClr val="8D6374"/>
    </a:accent5>
    <a:accent6>
      <a:srgbClr val="9B7362"/>
    </a:accent6>
    <a:hlink>
      <a:srgbClr val="67AABF"/>
    </a:hlink>
    <a:folHlink>
      <a:srgbClr val="ABAFA5"/>
    </a:folHlink>
  </a:clrScheme>
</a:themeOverride>
</file>

<file path=ppt/theme/themeOverride8.xml><?xml version="1.0" encoding="utf-8"?>
<a:themeOverride xmlns:a="http://schemas.openxmlformats.org/drawingml/2006/main">
  <a:clrScheme name="Nézet">
    <a:dk1>
      <a:srgbClr val="000000"/>
    </a:dk1>
    <a:lt1>
      <a:srgbClr val="FFFFFF"/>
    </a:lt1>
    <a:dk2>
      <a:srgbClr val="46464A"/>
    </a:dk2>
    <a:lt2>
      <a:srgbClr val="D6D3CC"/>
    </a:lt2>
    <a:accent1>
      <a:srgbClr val="6F6F74"/>
    </a:accent1>
    <a:accent2>
      <a:srgbClr val="92A9B9"/>
    </a:accent2>
    <a:accent3>
      <a:srgbClr val="A7B789"/>
    </a:accent3>
    <a:accent4>
      <a:srgbClr val="B9A489"/>
    </a:accent4>
    <a:accent5>
      <a:srgbClr val="8D6374"/>
    </a:accent5>
    <a:accent6>
      <a:srgbClr val="9B7362"/>
    </a:accent6>
    <a:hlink>
      <a:srgbClr val="67AABF"/>
    </a:hlink>
    <a:folHlink>
      <a:srgbClr val="ABAFA5"/>
    </a:folHlink>
  </a:clrScheme>
</a:themeOverride>
</file>

<file path=ppt/theme/themeOverride9.xml><?xml version="1.0" encoding="utf-8"?>
<a:themeOverride xmlns:a="http://schemas.openxmlformats.org/drawingml/2006/main">
  <a:clrScheme name="Nézet">
    <a:dk1>
      <a:srgbClr val="000000"/>
    </a:dk1>
    <a:lt1>
      <a:srgbClr val="FFFFFF"/>
    </a:lt1>
    <a:dk2>
      <a:srgbClr val="46464A"/>
    </a:dk2>
    <a:lt2>
      <a:srgbClr val="D6D3CC"/>
    </a:lt2>
    <a:accent1>
      <a:srgbClr val="6F6F74"/>
    </a:accent1>
    <a:accent2>
      <a:srgbClr val="92A9B9"/>
    </a:accent2>
    <a:accent3>
      <a:srgbClr val="A7B789"/>
    </a:accent3>
    <a:accent4>
      <a:srgbClr val="B9A489"/>
    </a:accent4>
    <a:accent5>
      <a:srgbClr val="8D6374"/>
    </a:accent5>
    <a:accent6>
      <a:srgbClr val="9B7362"/>
    </a:accent6>
    <a:hlink>
      <a:srgbClr val="67AABF"/>
    </a:hlink>
    <a:folHlink>
      <a:srgbClr val="ABAF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140</Words>
  <Application>Microsoft Office PowerPoint</Application>
  <PresentationFormat>Szélesvásznú</PresentationFormat>
  <Paragraphs>55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Schoolbook</vt:lpstr>
      <vt:lpstr>Wingdings 2</vt:lpstr>
      <vt:lpstr>Nézet</vt:lpstr>
      <vt:lpstr>Türr alternatíva</vt:lpstr>
      <vt:lpstr>A terv</vt:lpstr>
      <vt:lpstr>A kivitelezés</vt:lpstr>
      <vt:lpstr>Hírek</vt:lpstr>
      <vt:lpstr>PowerPoint-bemutató</vt:lpstr>
      <vt:lpstr>Főoldal</vt:lpstr>
      <vt:lpstr>Tanárok oldal</vt:lpstr>
      <vt:lpstr>Képzések</vt:lpstr>
      <vt:lpstr>Közelgő események</vt:lpstr>
      <vt:lpstr>A csapatmunka összességében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Türr alternativa</dc:title>
  <dc:creator>Csóka András</dc:creator>
  <cp:lastModifiedBy>Csóka András</cp:lastModifiedBy>
  <cp:revision>49</cp:revision>
  <dcterms:created xsi:type="dcterms:W3CDTF">2023-02-07T16:59:20Z</dcterms:created>
  <dcterms:modified xsi:type="dcterms:W3CDTF">2023-02-07T19:29:40Z</dcterms:modified>
</cp:coreProperties>
</file>