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AF73-75AA-49D6-93E2-E6DC29FBC406}" type="datetimeFigureOut">
              <a:rPr lang="hu-HU" smtClean="0"/>
              <a:t>2022. 02. 22.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DD40E-DE47-4A6C-8897-F52BB743A2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1895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AF73-75AA-49D6-93E2-E6DC29FBC406}" type="datetimeFigureOut">
              <a:rPr lang="hu-HU" smtClean="0"/>
              <a:t>2022. 02. 22.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DD40E-DE47-4A6C-8897-F52BB743A2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717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AF73-75AA-49D6-93E2-E6DC29FBC406}" type="datetimeFigureOut">
              <a:rPr lang="hu-HU" smtClean="0"/>
              <a:t>2022. 02. 22.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DD40E-DE47-4A6C-8897-F52BB743A2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1022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AF73-75AA-49D6-93E2-E6DC29FBC406}" type="datetimeFigureOut">
              <a:rPr lang="hu-HU" smtClean="0"/>
              <a:t>2022. 02. 22.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DD40E-DE47-4A6C-8897-F52BB743A240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2016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AF73-75AA-49D6-93E2-E6DC29FBC406}" type="datetimeFigureOut">
              <a:rPr lang="hu-HU" smtClean="0"/>
              <a:t>2022. 02. 22.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DD40E-DE47-4A6C-8897-F52BB743A2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97741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AF73-75AA-49D6-93E2-E6DC29FBC406}" type="datetimeFigureOut">
              <a:rPr lang="hu-HU" smtClean="0"/>
              <a:t>2022. 02. 22.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DD40E-DE47-4A6C-8897-F52BB743A2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1454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AF73-75AA-49D6-93E2-E6DC29FBC406}" type="datetimeFigureOut">
              <a:rPr lang="hu-HU" smtClean="0"/>
              <a:t>2022. 02. 22.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DD40E-DE47-4A6C-8897-F52BB743A2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504017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AF73-75AA-49D6-93E2-E6DC29FBC406}" type="datetimeFigureOut">
              <a:rPr lang="hu-HU" smtClean="0"/>
              <a:t>2022. 02. 22.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DD40E-DE47-4A6C-8897-F52BB743A2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10752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AF73-75AA-49D6-93E2-E6DC29FBC406}" type="datetimeFigureOut">
              <a:rPr lang="hu-HU" smtClean="0"/>
              <a:t>2022. 02. 22.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DD40E-DE47-4A6C-8897-F52BB743A2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2577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AF73-75AA-49D6-93E2-E6DC29FBC406}" type="datetimeFigureOut">
              <a:rPr lang="hu-HU" smtClean="0"/>
              <a:t>2022. 02. 22.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DD40E-DE47-4A6C-8897-F52BB743A2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3697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AF73-75AA-49D6-93E2-E6DC29FBC406}" type="datetimeFigureOut">
              <a:rPr lang="hu-HU" smtClean="0"/>
              <a:t>2022. 02. 22.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DD40E-DE47-4A6C-8897-F52BB743A2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0754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AF73-75AA-49D6-93E2-E6DC29FBC406}" type="datetimeFigureOut">
              <a:rPr lang="hu-HU" smtClean="0"/>
              <a:t>2022. 02. 22.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DD40E-DE47-4A6C-8897-F52BB743A2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2103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AF73-75AA-49D6-93E2-E6DC29FBC406}" type="datetimeFigureOut">
              <a:rPr lang="hu-HU" smtClean="0"/>
              <a:t>2022. 02. 22.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DD40E-DE47-4A6C-8897-F52BB743A2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5394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AF73-75AA-49D6-93E2-E6DC29FBC406}" type="datetimeFigureOut">
              <a:rPr lang="hu-HU" smtClean="0"/>
              <a:t>2022. 02. 22.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DD40E-DE47-4A6C-8897-F52BB743A2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1374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AF73-75AA-49D6-93E2-E6DC29FBC406}" type="datetimeFigureOut">
              <a:rPr lang="hu-HU" smtClean="0"/>
              <a:t>2022. 02. 22.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DD40E-DE47-4A6C-8897-F52BB743A2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4548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AF73-75AA-49D6-93E2-E6DC29FBC406}" type="datetimeFigureOut">
              <a:rPr lang="hu-HU" smtClean="0"/>
              <a:t>2022. 02. 22.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DD40E-DE47-4A6C-8897-F52BB743A2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6518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AF73-75AA-49D6-93E2-E6DC29FBC406}" type="datetimeFigureOut">
              <a:rPr lang="hu-HU" smtClean="0"/>
              <a:t>2022. 02. 22.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DD40E-DE47-4A6C-8897-F52BB743A2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3219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5AF73-75AA-49D6-93E2-E6DC29FBC406}" type="datetimeFigureOut">
              <a:rPr lang="hu-HU" smtClean="0"/>
              <a:t>2022. 02. 22.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DD40E-DE47-4A6C-8897-F52BB743A2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383005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5n9y3f6k" TargetMode="External"/><Relationship Id="rId7" Type="http://schemas.openxmlformats.org/officeDocument/2006/relationships/hyperlink" Target="https://tinyurl.com/2p8a25fx" TargetMode="External"/><Relationship Id="rId2" Type="http://schemas.openxmlformats.org/officeDocument/2006/relationships/hyperlink" Target="https://tinyurl.com/2p8zksrv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inyurl.com/49bjck39" TargetMode="External"/><Relationship Id="rId5" Type="http://schemas.openxmlformats.org/officeDocument/2006/relationships/hyperlink" Target="https://tinyurl.com/3kthvcz3" TargetMode="External"/><Relationship Id="rId4" Type="http://schemas.openxmlformats.org/officeDocument/2006/relationships/hyperlink" Target="https://tinyurl.com/yckzxh3a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B160A3-4BAB-4AD1-9A8B-B948E55044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Projekt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FCCFF59-E15F-4582-A17C-2A0D03886E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Varga János, Tarr Gábor, Bartek Áron</a:t>
            </a:r>
          </a:p>
        </p:txBody>
      </p:sp>
    </p:spTree>
    <p:extLst>
      <p:ext uri="{BB962C8B-B14F-4D97-AF65-F5344CB8AC3E}">
        <p14:creationId xmlns:p14="http://schemas.microsoft.com/office/powerpoint/2010/main" val="1046494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06A7F34-C87F-44E7-B146-5CF5ABD21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Köszönjük a figyelmet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5675064-EFFB-4E6D-933A-99A3F8457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Források:</a:t>
            </a:r>
          </a:p>
          <a:p>
            <a:r>
              <a:rPr lang="hu-HU" dirty="0">
                <a:hlinkClick r:id="rId2"/>
              </a:rPr>
              <a:t>https://tinyurl.com/2p8zksrv</a:t>
            </a:r>
            <a:endParaRPr lang="hu-HU" dirty="0"/>
          </a:p>
          <a:p>
            <a:r>
              <a:rPr lang="hu-HU" dirty="0">
                <a:hlinkClick r:id="rId3"/>
              </a:rPr>
              <a:t>https://tinyurl.com/5n9y3f6k</a:t>
            </a:r>
            <a:endParaRPr lang="hu-HU" dirty="0"/>
          </a:p>
          <a:p>
            <a:r>
              <a:rPr lang="hu-HU" dirty="0">
                <a:hlinkClick r:id="rId4"/>
              </a:rPr>
              <a:t>https://tinyurl.com/yckzxh3a</a:t>
            </a:r>
            <a:endParaRPr lang="hu-HU" dirty="0"/>
          </a:p>
          <a:p>
            <a:r>
              <a:rPr lang="hu-HU" dirty="0">
                <a:hlinkClick r:id="rId5"/>
              </a:rPr>
              <a:t>https://tinyurl.com/3kthvcz3</a:t>
            </a:r>
            <a:endParaRPr lang="hu-HU" dirty="0"/>
          </a:p>
          <a:p>
            <a:r>
              <a:rPr lang="hu-HU" dirty="0">
                <a:hlinkClick r:id="rId6"/>
              </a:rPr>
              <a:t>https://tinyurl.com/49bjck39</a:t>
            </a:r>
            <a:endParaRPr lang="hu-HU" dirty="0"/>
          </a:p>
          <a:p>
            <a:r>
              <a:rPr lang="hu-HU" dirty="0">
                <a:hlinkClick r:id="rId7"/>
              </a:rPr>
              <a:t>https://tinyurl.com/2p8a25fx</a:t>
            </a:r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68039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E2F71117-4735-45F1-87D7-B45A8AB2F1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88" b="10051"/>
          <a:stretch/>
        </p:blipFill>
        <p:spPr>
          <a:xfrm>
            <a:off x="20" y="2030"/>
            <a:ext cx="12191980" cy="685597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DE0D6BE-330A-422D-9BD9-1E18F73C6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3000"/>
                </a:schemeClr>
              </a:gs>
              <a:gs pos="100000">
                <a:sysClr val="windowText" lastClr="000000">
                  <a:alpha val="70000"/>
                </a:sys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6CA5FC0-F1EE-4888-AD3C-553083DF7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hu-HU" dirty="0" err="1"/>
              <a:t>Scrum</a:t>
            </a:r>
            <a:r>
              <a:rPr lang="hu-HU" dirty="0"/>
              <a:t> modell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AEE617B-DE28-4343-B886-352B119AC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3695136"/>
          </a:xfrm>
        </p:spPr>
        <p:txBody>
          <a:bodyPr>
            <a:normAutofit/>
          </a:bodyPr>
          <a:lstStyle/>
          <a:p>
            <a:r>
              <a:rPr lang="hu-HU" dirty="0"/>
              <a:t>1 hetes sprintek</a:t>
            </a:r>
          </a:p>
          <a:p>
            <a:r>
              <a:rPr lang="hu-HU" dirty="0"/>
              <a:t>Bizonyos esetek-ben meghosszabbítottuk 2 hétre</a:t>
            </a:r>
          </a:p>
        </p:txBody>
      </p:sp>
    </p:spTree>
    <p:extLst>
      <p:ext uri="{BB962C8B-B14F-4D97-AF65-F5344CB8AC3E}">
        <p14:creationId xmlns:p14="http://schemas.microsoft.com/office/powerpoint/2010/main" val="3816450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18000"/>
                <a:satMod val="160000"/>
                <a:lumMod val="28000"/>
              </a:schemeClr>
              <a:schemeClr val="bg1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Kép 8">
            <a:extLst>
              <a:ext uri="{FF2B5EF4-FFF2-40B4-BE49-F238E27FC236}">
                <a16:creationId xmlns:a16="http://schemas.microsoft.com/office/drawing/2014/main" id="{20D1166A-0B1E-4424-B1B7-FE58E5D304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03" b="22660"/>
          <a:stretch/>
        </p:blipFill>
        <p:spPr>
          <a:xfrm>
            <a:off x="-130608" y="10"/>
            <a:ext cx="6089884" cy="342899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73F238CB-29D3-428C-8340-F266A3D8D4C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" r="1" b="4401"/>
          <a:stretch/>
        </p:blipFill>
        <p:spPr>
          <a:xfrm>
            <a:off x="6092952" y="10"/>
            <a:ext cx="6099048" cy="3428990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202265C4-1398-4E5C-A66D-B2C78BF4CE9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05" r="2" b="14289"/>
          <a:stretch/>
        </p:blipFill>
        <p:spPr>
          <a:xfrm>
            <a:off x="20" y="3429000"/>
            <a:ext cx="6089884" cy="3429000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A9B3EE19-A182-49B6-80BC-6414C15B574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89" r="2" b="24791"/>
          <a:stretch/>
        </p:blipFill>
        <p:spPr>
          <a:xfrm>
            <a:off x="6092952" y="3429000"/>
            <a:ext cx="6099048" cy="3429000"/>
          </a:xfrm>
          <a:prstGeom prst="rect">
            <a:avLst/>
          </a:prstGeom>
        </p:spPr>
      </p:pic>
      <p:sp>
        <p:nvSpPr>
          <p:cNvPr id="27" name="Rectangle 22">
            <a:extLst>
              <a:ext uri="{FF2B5EF4-FFF2-40B4-BE49-F238E27FC236}">
                <a16:creationId xmlns:a16="http://schemas.microsoft.com/office/drawing/2014/main" id="{3892D4D9-D7AC-488B-8B22-46CABF238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3000"/>
                </a:schemeClr>
              </a:gs>
              <a:gs pos="100000">
                <a:sysClr val="windowText" lastClr="000000">
                  <a:alpha val="70000"/>
                </a:sys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E32BDEF-F1A5-453E-BB81-860C5D889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hu-HU"/>
              <a:t>A projektünkről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55CD469-0CFA-49BB-887C-41B29EE3E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7746" y="2061836"/>
            <a:ext cx="10353762" cy="3695136"/>
          </a:xfrm>
        </p:spPr>
        <p:txBody>
          <a:bodyPr>
            <a:normAutofit/>
          </a:bodyPr>
          <a:lstStyle/>
          <a:p>
            <a:r>
              <a:rPr lang="hu-HU" dirty="0" err="1"/>
              <a:t>Html-ben</a:t>
            </a:r>
            <a:r>
              <a:rPr lang="hu-HU" dirty="0"/>
              <a:t> készült a weboldal</a:t>
            </a:r>
          </a:p>
          <a:p>
            <a:r>
              <a:rPr lang="hu-HU" dirty="0"/>
              <a:t>CSS-ben hajtottuk végre a </a:t>
            </a:r>
            <a:r>
              <a:rPr lang="hu-HU" dirty="0" err="1"/>
              <a:t>dizájnolást</a:t>
            </a:r>
            <a:endParaRPr lang="hu-HU" dirty="0"/>
          </a:p>
          <a:p>
            <a:r>
              <a:rPr lang="hu-HU" dirty="0" err="1"/>
              <a:t>Jirán</a:t>
            </a:r>
            <a:r>
              <a:rPr lang="hu-HU" dirty="0"/>
              <a:t> és </a:t>
            </a:r>
            <a:r>
              <a:rPr lang="hu-HU" dirty="0" err="1"/>
              <a:t>Githubon</a:t>
            </a:r>
            <a:r>
              <a:rPr lang="hu-HU" dirty="0"/>
              <a:t> dokumentáltunk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54331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164B99-0A44-4B54-996D-569FE92AB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hu-HU" dirty="0"/>
              <a:t>Problémák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FBA3C3A-75BD-449D-B613-ED8E522CE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6352824" cy="3695136"/>
          </a:xfrm>
        </p:spPr>
        <p:txBody>
          <a:bodyPr>
            <a:normAutofit/>
          </a:bodyPr>
          <a:lstStyle/>
          <a:p>
            <a:r>
              <a:rPr lang="hu-HU" dirty="0"/>
              <a:t>Betegségek nehezítették az elején a projektet</a:t>
            </a:r>
          </a:p>
          <a:p>
            <a:r>
              <a:rPr lang="hu-HU" dirty="0" err="1"/>
              <a:t>Jira</a:t>
            </a:r>
            <a:r>
              <a:rPr lang="hu-HU" dirty="0"/>
              <a:t> oldal megszokása és használata</a:t>
            </a:r>
          </a:p>
          <a:p>
            <a:r>
              <a:rPr lang="hu-HU" dirty="0" err="1"/>
              <a:t>Githubon</a:t>
            </a:r>
            <a:r>
              <a:rPr lang="hu-HU" dirty="0"/>
              <a:t> kisebb </a:t>
            </a:r>
            <a:r>
              <a:rPr lang="hu-HU" dirty="0" err="1"/>
              <a:t>bugok</a:t>
            </a:r>
            <a:r>
              <a:rPr lang="hu-HU" dirty="0"/>
              <a:t> a </a:t>
            </a:r>
            <a:r>
              <a:rPr lang="hu-HU" dirty="0" err="1"/>
              <a:t>commitokkal</a:t>
            </a:r>
            <a:endParaRPr lang="hu-HU" dirty="0"/>
          </a:p>
          <a:p>
            <a:endParaRPr lang="hu-HU" dirty="0"/>
          </a:p>
        </p:txBody>
      </p:sp>
      <p:pic>
        <p:nvPicPr>
          <p:cNvPr id="5" name="Kép 4" descr="A képen szöveg, clipart látható&#10;&#10;Automatikusan generált leírás">
            <a:extLst>
              <a:ext uri="{FF2B5EF4-FFF2-40B4-BE49-F238E27FC236}">
                <a16:creationId xmlns:a16="http://schemas.microsoft.com/office/drawing/2014/main" id="{0B9116D4-5954-4C21-93DB-D1E6626709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6" r="19235" b="1"/>
          <a:stretch/>
        </p:blipFill>
        <p:spPr>
          <a:xfrm>
            <a:off x="7678736" y="2210935"/>
            <a:ext cx="3511778" cy="3493180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3060314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F136DAC-CC70-48B5-BCED-A2B67635A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534" y="609600"/>
            <a:ext cx="4754022" cy="1326321"/>
          </a:xfrm>
        </p:spPr>
        <p:txBody>
          <a:bodyPr>
            <a:normAutofit/>
          </a:bodyPr>
          <a:lstStyle/>
          <a:p>
            <a:r>
              <a:rPr lang="hu-HU"/>
              <a:t>Oldalak</a:t>
            </a:r>
            <a:endParaRPr lang="hu-HU" dirty="0"/>
          </a:p>
        </p:txBody>
      </p:sp>
      <p:pic>
        <p:nvPicPr>
          <p:cNvPr id="5" name="Kép 4" descr="A képen különböző látható&#10;&#10;Automatikusan generált leírás">
            <a:extLst>
              <a:ext uri="{FF2B5EF4-FFF2-40B4-BE49-F238E27FC236}">
                <a16:creationId xmlns:a16="http://schemas.microsoft.com/office/drawing/2014/main" id="{D8B855C0-AB43-4758-9269-B95F5AF649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7" r="12001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372B1208-A79F-42DA-9443-998AA1F01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534" y="2096064"/>
            <a:ext cx="4754022" cy="3695136"/>
          </a:xfrm>
        </p:spPr>
        <p:txBody>
          <a:bodyPr>
            <a:normAutofit/>
          </a:bodyPr>
          <a:lstStyle/>
          <a:p>
            <a:r>
              <a:rPr lang="hu-HU"/>
              <a:t>Főoldal</a:t>
            </a:r>
          </a:p>
          <a:p>
            <a:r>
              <a:rPr lang="hu-HU"/>
              <a:t>Festékek</a:t>
            </a:r>
          </a:p>
          <a:p>
            <a:r>
              <a:rPr lang="hu-HU"/>
              <a:t>Faanyagok</a:t>
            </a:r>
          </a:p>
          <a:p>
            <a:r>
              <a:rPr lang="hu-HU"/>
              <a:t>Szerszámkatalógus</a:t>
            </a:r>
          </a:p>
          <a:p>
            <a:r>
              <a:rPr lang="hu-HU"/>
              <a:t>Rólunk</a:t>
            </a:r>
          </a:p>
          <a:p>
            <a:r>
              <a:rPr lang="hu-HU"/>
              <a:t>Blog</a:t>
            </a:r>
            <a:endParaRPr lang="hu-HU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0DCF65E-F84E-483D-83D7-A1616D569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6560" y="45720"/>
            <a:ext cx="0" cy="6766560"/>
          </a:xfrm>
          <a:prstGeom prst="line">
            <a:avLst/>
          </a:prstGeom>
          <a:ln w="190500" cap="sq">
            <a:solidFill>
              <a:srgbClr val="FFFFFF"/>
            </a:solidFill>
            <a:miter lim="800000"/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401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D4B897D-135A-4E40-924E-F60E071A0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Faanyagok aloldalai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9349D7C-C5AB-4947-94BF-2BF2E19B3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Bükk</a:t>
            </a:r>
          </a:p>
          <a:p>
            <a:r>
              <a:rPr lang="hu-HU" dirty="0"/>
              <a:t>Cseresznye</a:t>
            </a:r>
          </a:p>
          <a:p>
            <a:r>
              <a:rPr lang="hu-HU" dirty="0"/>
              <a:t>Dió</a:t>
            </a:r>
          </a:p>
          <a:p>
            <a:r>
              <a:rPr lang="hu-HU" dirty="0"/>
              <a:t>Mahagóni</a:t>
            </a:r>
          </a:p>
          <a:p>
            <a:r>
              <a:rPr lang="hu-HU" dirty="0"/>
              <a:t>Tölgy	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F54EE28-F410-4E33-BA3E-FE105CF42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314" y="1701006"/>
            <a:ext cx="8141166" cy="389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055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A5432EB-7FB2-46CA-B766-647D2F14C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hu-HU" dirty="0"/>
              <a:t>Tarr Gábor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537F53D-AC6C-4C25-9BC7-A54D33AFC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5016860" cy="3695136"/>
          </a:xfrm>
        </p:spPr>
        <p:txBody>
          <a:bodyPr>
            <a:normAutofit/>
          </a:bodyPr>
          <a:lstStyle/>
          <a:p>
            <a:r>
              <a:rPr lang="hu-HU" dirty="0"/>
              <a:t>Változatos</a:t>
            </a:r>
          </a:p>
          <a:p>
            <a:r>
              <a:rPr lang="hu-HU" dirty="0"/>
              <a:t>Képek és oldal design</a:t>
            </a:r>
          </a:p>
          <a:p>
            <a:r>
              <a:rPr lang="hu-HU" dirty="0"/>
              <a:t>Az elején furcsa </a:t>
            </a:r>
            <a:r>
              <a:rPr lang="hu-HU" dirty="0" err="1"/>
              <a:t>commitok</a:t>
            </a:r>
            <a:endParaRPr lang="hu-HU" dirty="0"/>
          </a:p>
          <a:p>
            <a:r>
              <a:rPr lang="hu-HU" dirty="0"/>
              <a:t>Utolsó pillanat</a:t>
            </a:r>
          </a:p>
          <a:p>
            <a:endParaRPr lang="hu-HU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FF0F681F-D915-41D5-A67E-4B2CF81D1A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257" y="2492239"/>
            <a:ext cx="4833257" cy="2930571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1886589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B5F1D47-BD82-478E-B6CE-198D10F44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hu-HU" dirty="0"/>
              <a:t>Varga János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A0178D7-334E-436F-9630-F40F441E3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5016860" cy="3695136"/>
          </a:xfrm>
        </p:spPr>
        <p:txBody>
          <a:bodyPr>
            <a:normAutofit/>
          </a:bodyPr>
          <a:lstStyle/>
          <a:p>
            <a:r>
              <a:rPr lang="hu-HU" dirty="0"/>
              <a:t>Változatos</a:t>
            </a:r>
          </a:p>
          <a:p>
            <a:r>
              <a:rPr lang="hu-HU" dirty="0" err="1"/>
              <a:t>Html</a:t>
            </a:r>
            <a:r>
              <a:rPr lang="hu-HU" dirty="0"/>
              <a:t> és </a:t>
            </a:r>
            <a:r>
              <a:rPr lang="hu-HU" dirty="0" err="1"/>
              <a:t>Css</a:t>
            </a:r>
            <a:endParaRPr lang="hu-HU" dirty="0"/>
          </a:p>
          <a:p>
            <a:r>
              <a:rPr lang="hu-HU" dirty="0"/>
              <a:t>Elején sok </a:t>
            </a:r>
            <a:r>
              <a:rPr lang="hu-HU" dirty="0" err="1"/>
              <a:t>commit</a:t>
            </a:r>
            <a:endParaRPr lang="hu-HU" dirty="0"/>
          </a:p>
          <a:p>
            <a:endParaRPr lang="hu-HU" dirty="0"/>
          </a:p>
        </p:txBody>
      </p:sp>
      <p:pic>
        <p:nvPicPr>
          <p:cNvPr id="13" name="Kép 12">
            <a:extLst>
              <a:ext uri="{FF2B5EF4-FFF2-40B4-BE49-F238E27FC236}">
                <a16:creationId xmlns:a16="http://schemas.microsoft.com/office/drawing/2014/main" id="{11F633EC-9680-4EF0-AFA5-90D6CC4C9A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049" b="3"/>
          <a:stretch/>
        </p:blipFill>
        <p:spPr>
          <a:xfrm>
            <a:off x="6357257" y="2210935"/>
            <a:ext cx="4833257" cy="3493180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3246200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9BFB907-7D22-4D38-A0E2-190D163C5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hu-HU" dirty="0" err="1"/>
              <a:t>Bartek</a:t>
            </a:r>
            <a:r>
              <a:rPr lang="hu-HU" dirty="0"/>
              <a:t> Áron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DA157A7-6477-4676-A8CB-FBB043FC5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5016860" cy="3695136"/>
          </a:xfrm>
        </p:spPr>
        <p:txBody>
          <a:bodyPr>
            <a:normAutofit/>
          </a:bodyPr>
          <a:lstStyle/>
          <a:p>
            <a:r>
              <a:rPr lang="hu-HU" dirty="0"/>
              <a:t>Változatos</a:t>
            </a:r>
          </a:p>
          <a:p>
            <a:r>
              <a:rPr lang="hu-HU" dirty="0" err="1"/>
              <a:t>Html</a:t>
            </a:r>
            <a:r>
              <a:rPr lang="hu-HU" dirty="0"/>
              <a:t> és </a:t>
            </a:r>
            <a:r>
              <a:rPr lang="hu-HU" dirty="0" err="1"/>
              <a:t>Css</a:t>
            </a:r>
            <a:endParaRPr lang="hu-HU" dirty="0"/>
          </a:p>
          <a:p>
            <a:r>
              <a:rPr lang="hu-HU" dirty="0"/>
              <a:t>Elején kevés </a:t>
            </a:r>
            <a:r>
              <a:rPr lang="hu-HU" dirty="0" err="1"/>
              <a:t>commit</a:t>
            </a:r>
            <a:endParaRPr lang="hu-HU" dirty="0"/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B09C926-B05E-4164-ACB8-5FFD5D2332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26" r="4155" b="2"/>
          <a:stretch/>
        </p:blipFill>
        <p:spPr>
          <a:xfrm>
            <a:off x="6357257" y="2210935"/>
            <a:ext cx="4833257" cy="3493180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9845422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Damaszt</Template>
  <TotalTime>86</TotalTime>
  <Words>146</Words>
  <Application>Microsoft Office PowerPoint</Application>
  <PresentationFormat>Szélesvásznú</PresentationFormat>
  <Paragraphs>48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5" baseType="lpstr">
      <vt:lpstr>Arial</vt:lpstr>
      <vt:lpstr>Bookman Old Style</vt:lpstr>
      <vt:lpstr>Calibri</vt:lpstr>
      <vt:lpstr>Rockwell</vt:lpstr>
      <vt:lpstr>Damask</vt:lpstr>
      <vt:lpstr>Projekt</vt:lpstr>
      <vt:lpstr>Scrum modell</vt:lpstr>
      <vt:lpstr>A projektünkről</vt:lpstr>
      <vt:lpstr>Problémák</vt:lpstr>
      <vt:lpstr>Oldalak</vt:lpstr>
      <vt:lpstr>Faanyagok aloldalai</vt:lpstr>
      <vt:lpstr>Tarr Gábor</vt:lpstr>
      <vt:lpstr>Varga János</vt:lpstr>
      <vt:lpstr>Bartek Áron</vt:lpstr>
      <vt:lpstr>Köszönjük a figyelmet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</dc:title>
  <dc:creator>Bartek Áron</dc:creator>
  <cp:lastModifiedBy>Bartek Áron</cp:lastModifiedBy>
  <cp:revision>25</cp:revision>
  <dcterms:created xsi:type="dcterms:W3CDTF">2022-02-21T17:08:18Z</dcterms:created>
  <dcterms:modified xsi:type="dcterms:W3CDTF">2022-02-22T05:22:27Z</dcterms:modified>
</cp:coreProperties>
</file>