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89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1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10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01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77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4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040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5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6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7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10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3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37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54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5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2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AF73-75AA-49D6-93E2-E6DC29FBC406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D40E-DE47-4A6C-8897-F52BB743A2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830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160A3-4BAB-4AD1-9A8B-B948E5504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CCFF59-E15F-4582-A17C-2A0D03886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Varga Jankó, III. </a:t>
            </a:r>
            <a:r>
              <a:rPr lang="hu-HU" dirty="0" err="1"/>
              <a:t>Tari</a:t>
            </a:r>
            <a:r>
              <a:rPr lang="hu-HU" dirty="0"/>
              <a:t> Gábor, </a:t>
            </a:r>
            <a:r>
              <a:rPr lang="hu-HU" dirty="0" err="1"/>
              <a:t>Barti</a:t>
            </a:r>
            <a:r>
              <a:rPr lang="hu-HU" dirty="0"/>
              <a:t> </a:t>
            </a:r>
            <a:r>
              <a:rPr lang="hu-HU" dirty="0" err="1"/>
              <a:t>Ári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64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CA5FC0-F1EE-4888-AD3C-553083DF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EE617B-DE28-4343-B886-352B119A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 hetes sprintek</a:t>
            </a:r>
          </a:p>
          <a:p>
            <a:r>
              <a:rPr lang="hu-HU" dirty="0"/>
              <a:t>Bizonyos esetek-ben meghosszabbítottuk 2 hétre</a:t>
            </a:r>
          </a:p>
        </p:txBody>
      </p:sp>
    </p:spTree>
    <p:extLst>
      <p:ext uri="{BB962C8B-B14F-4D97-AF65-F5344CB8AC3E}">
        <p14:creationId xmlns:p14="http://schemas.microsoft.com/office/powerpoint/2010/main" val="381645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32BDEF-F1A5-453E-BB81-860C5D88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projektünkről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5CD469-0CFA-49BB-887C-41B29EE3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Html-ben</a:t>
            </a:r>
            <a:r>
              <a:rPr lang="hu-HU" dirty="0"/>
              <a:t> készült a weboldal</a:t>
            </a:r>
          </a:p>
          <a:p>
            <a:r>
              <a:rPr lang="hu-HU" dirty="0"/>
              <a:t>CSS-ben hajtottuk végre a </a:t>
            </a:r>
            <a:r>
              <a:rPr lang="hu-HU" dirty="0" err="1"/>
              <a:t>dízájnolást</a:t>
            </a:r>
            <a:endParaRPr lang="hu-HU" dirty="0"/>
          </a:p>
          <a:p>
            <a:r>
              <a:rPr lang="hu-HU" dirty="0" err="1"/>
              <a:t>Jirán</a:t>
            </a:r>
            <a:r>
              <a:rPr lang="hu-HU" dirty="0"/>
              <a:t> és </a:t>
            </a:r>
            <a:r>
              <a:rPr lang="hu-HU" dirty="0" err="1"/>
              <a:t>Githubon</a:t>
            </a:r>
            <a:r>
              <a:rPr lang="hu-HU" dirty="0"/>
              <a:t> dokumentáltunk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43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64B99-0A44-4B54-996D-569FE92A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BA3C3A-75BD-449D-B613-ED8E522C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Csapatunk egyik tagja műtéten esett át, ezért nem vett részt 1 sprintben</a:t>
            </a:r>
          </a:p>
          <a:p>
            <a:r>
              <a:rPr lang="hu-HU" dirty="0" err="1"/>
              <a:t>Jira</a:t>
            </a:r>
            <a:r>
              <a:rPr lang="hu-HU" dirty="0"/>
              <a:t> oldal megszokása és használata</a:t>
            </a:r>
          </a:p>
          <a:p>
            <a:r>
              <a:rPr lang="hu-HU" dirty="0" err="1"/>
              <a:t>Githubon</a:t>
            </a:r>
            <a:r>
              <a:rPr lang="hu-HU" dirty="0"/>
              <a:t> kisebb </a:t>
            </a:r>
            <a:r>
              <a:rPr lang="hu-HU" dirty="0" err="1"/>
              <a:t>bugok</a:t>
            </a:r>
            <a:r>
              <a:rPr lang="hu-HU" dirty="0"/>
              <a:t> a </a:t>
            </a:r>
            <a:r>
              <a:rPr lang="hu-HU" dirty="0" err="1"/>
              <a:t>comitokkal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031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19</TotalTime>
  <Words>62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Projekt</vt:lpstr>
      <vt:lpstr>Scrum modell</vt:lpstr>
      <vt:lpstr>A projektünkről</vt:lpstr>
      <vt:lpstr>Problémák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Bartek Áron</dc:creator>
  <cp:lastModifiedBy>Bartek Áron</cp:lastModifiedBy>
  <cp:revision>1</cp:revision>
  <dcterms:created xsi:type="dcterms:W3CDTF">2022-02-21T17:08:18Z</dcterms:created>
  <dcterms:modified xsi:type="dcterms:W3CDTF">2022-02-21T17:27:52Z</dcterms:modified>
</cp:coreProperties>
</file>