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4"/>
  </p:sldMasterIdLst>
  <p:sldIdLst>
    <p:sldId id="256" r:id="rId5"/>
    <p:sldId id="257" r:id="rId6"/>
    <p:sldId id="259" r:id="rId7"/>
    <p:sldId id="258" r:id="rId8"/>
    <p:sldId id="260" r:id="rId9"/>
    <p:sldId id="267" r:id="rId10"/>
    <p:sldId id="266" r:id="rId11"/>
    <p:sldId id="268" r:id="rId12"/>
    <p:sldId id="265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ga János" initials="VJ" lastIdx="2" clrIdx="0">
    <p:extLst>
      <p:ext uri="{19B8F6BF-5375-455C-9EA6-DF929625EA0E}">
        <p15:presenceInfo xmlns:p15="http://schemas.microsoft.com/office/powerpoint/2012/main" userId="Varga Ján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0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3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47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13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0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573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700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01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35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5A1913-C1B8-42A7-81A1-2FE1D24E3BD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543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159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5A1913-C1B8-42A7-81A1-2FE1D24E3BD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0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inyurl.com/m248cv5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606915" y="2001253"/>
            <a:ext cx="5055822" cy="1042736"/>
          </a:xfrm>
        </p:spPr>
        <p:txBody>
          <a:bodyPr>
            <a:no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</a:t>
            </a:r>
            <a:r>
              <a:rPr lang="hu-H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rendszer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606915" y="4764024"/>
            <a:ext cx="4703849" cy="421179"/>
          </a:xfrm>
        </p:spPr>
        <p:txBody>
          <a:bodyPr>
            <a:normAutofit fontScale="925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Varga János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6" y="4263346"/>
            <a:ext cx="10058400" cy="1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13100" y="2679700"/>
            <a:ext cx="6134100" cy="723900"/>
          </a:xfrm>
        </p:spPr>
        <p:txBody>
          <a:bodyPr>
            <a:no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 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37" y="1612900"/>
            <a:ext cx="10177463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220720" cy="1465997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3627120" cy="2154766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tinyurl.com/m248cv5n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93689"/>
            <a:ext cx="10193020" cy="2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1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719986"/>
            <a:ext cx="10773611" cy="13184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00480" y="460862"/>
            <a:ext cx="5148446" cy="1043085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Felépítése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2799" y="2435225"/>
            <a:ext cx="8234948" cy="3183522"/>
          </a:xfrm>
        </p:spPr>
        <p:txBody>
          <a:bodyPr>
            <a:normAutofit/>
          </a:bodyPr>
          <a:lstStyle/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 felület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8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48" y="1676755"/>
            <a:ext cx="10304463" cy="126107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4311" y="566998"/>
            <a:ext cx="5367020" cy="838200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típusok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23DE0B76-B954-40EB-EAE4-54DA33B2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248" y="1802862"/>
            <a:ext cx="2668604" cy="4061771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monolitikus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hibrid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ikrokernel</a:t>
            </a:r>
            <a:endParaRPr lang="hu-H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exokernel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3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1668953"/>
            <a:ext cx="10380847" cy="13762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5275" y="752398"/>
            <a:ext cx="4414520" cy="813754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feladatai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5275" y="1909380"/>
            <a:ext cx="3878441" cy="3757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Eszközök kezelése</a:t>
            </a:r>
          </a:p>
          <a:p>
            <a:pPr marL="0" indent="0">
              <a:buNone/>
            </a:pPr>
            <a:endParaRPr lang="hu-H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Programok futásának kezelése</a:t>
            </a:r>
          </a:p>
          <a:p>
            <a:pPr marL="0" indent="0">
              <a:buNone/>
            </a:pPr>
            <a:endParaRPr lang="hu-H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Háttértárolók kezelése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4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96" y="1637295"/>
            <a:ext cx="10609446" cy="31496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3985" y="664411"/>
            <a:ext cx="6626994" cy="672095"/>
          </a:xfrm>
        </p:spPr>
        <p:txBody>
          <a:bodyPr>
            <a:normAutofit fontScale="90000"/>
          </a:bodyPr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 feladatai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1650" y="1637295"/>
            <a:ext cx="5946646" cy="45830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Eszközök inicializálása</a:t>
            </a:r>
          </a:p>
          <a:p>
            <a:pPr marL="0" indent="0">
              <a:buNone/>
            </a:pPr>
            <a:endParaRPr lang="hu-H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Szolgáltatások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elindítása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 interakció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megkezdése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Bejelentkeztetés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Automatikusan induló programok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indítása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37" y="1117917"/>
            <a:ext cx="42767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9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98821" y="186538"/>
            <a:ext cx="6749716" cy="1765718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 változatok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54242" y="1867035"/>
            <a:ext cx="2995863" cy="1850723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OS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17" y="1552075"/>
            <a:ext cx="10513193" cy="314961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146758" y="1905270"/>
            <a:ext cx="3705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7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36" y="1521337"/>
            <a:ext cx="10661359" cy="31496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0756" y="419100"/>
            <a:ext cx="5050028" cy="715587"/>
          </a:xfrm>
        </p:spPr>
        <p:txBody>
          <a:bodyPr>
            <a:noAutofit/>
          </a:bodyPr>
          <a:lstStyle/>
          <a:p>
            <a:endParaRPr lang="hu-H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9216" y="2222948"/>
            <a:ext cx="4161857" cy="3529932"/>
          </a:xfrm>
        </p:spPr>
        <p:txBody>
          <a:bodyPr>
            <a:normAutofit/>
          </a:bodyPr>
          <a:lstStyle/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0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727" y="541421"/>
            <a:ext cx="4803006" cy="907181"/>
          </a:xfrm>
        </p:spPr>
        <p:txBody>
          <a:bodyPr>
            <a:normAutofit/>
          </a:bodyPr>
          <a:lstStyle/>
          <a:p>
            <a:pPr algn="ctr"/>
            <a:endParaRPr lang="hu-H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3366436" cy="3688792"/>
          </a:xfrm>
        </p:spPr>
        <p:txBody>
          <a:bodyPr>
            <a:normAutofit/>
          </a:bodyPr>
          <a:lstStyle/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0773"/>
            <a:ext cx="10101263" cy="3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9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6" y="1578889"/>
            <a:ext cx="10164763" cy="31694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82686" y="709585"/>
            <a:ext cx="4839716" cy="709433"/>
          </a:xfrm>
        </p:spPr>
        <p:txBody>
          <a:bodyPr>
            <a:normAutofit/>
          </a:bodyPr>
          <a:lstStyle/>
          <a:p>
            <a:endParaRPr lang="hu-H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5500" y="2093136"/>
            <a:ext cx="2959100" cy="3673475"/>
          </a:xfrm>
        </p:spPr>
        <p:txBody>
          <a:bodyPr>
            <a:normAutofit/>
          </a:bodyPr>
          <a:lstStyle/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808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CD77C0BABE2EC74395F8CE7BF47B96A4" ma:contentTypeVersion="3" ma:contentTypeDescription="Új dokumentum létrehozása." ma:contentTypeScope="" ma:versionID="223336d302af066c8bce88bcd733e1b3">
  <xsd:schema xmlns:xsd="http://www.w3.org/2001/XMLSchema" xmlns:xs="http://www.w3.org/2001/XMLSchema" xmlns:p="http://schemas.microsoft.com/office/2006/metadata/properties" xmlns:ns2="cda7f449-9791-4026-adf0-6249e0f1a277" targetNamespace="http://schemas.microsoft.com/office/2006/metadata/properties" ma:root="true" ma:fieldsID="0df44673f79e6bec3f9c853bca4d137d" ns2:_="">
    <xsd:import namespace="cda7f449-9791-4026-adf0-6249e0f1a27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7f449-9791-4026-adf0-6249e0f1a27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da7f449-9791-4026-adf0-6249e0f1a277" xsi:nil="true"/>
  </documentManagement>
</p:properties>
</file>

<file path=customXml/itemProps1.xml><?xml version="1.0" encoding="utf-8"?>
<ds:datastoreItem xmlns:ds="http://schemas.openxmlformats.org/officeDocument/2006/customXml" ds:itemID="{B114293F-6EE4-4834-97C1-1E9AD42354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819425-6C3A-4E76-BE76-D4FC8AB59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a7f449-9791-4026-adf0-6249e0f1a2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7C1B41-847B-4982-A61B-2DE97E148F4F}">
  <ds:schemaRefs>
    <ds:schemaRef ds:uri="http://schemas.microsoft.com/office/2006/metadata/properties"/>
    <ds:schemaRef ds:uri="http://schemas.microsoft.com/office/infopath/2007/PartnerControls"/>
    <ds:schemaRef ds:uri="cda7f449-9791-4026-adf0-6249e0f1a2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65</Words>
  <Application>Microsoft Office PowerPoint</Application>
  <PresentationFormat>Szélesvásznú</PresentationFormat>
  <Paragraphs>42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Times New Roman</vt:lpstr>
      <vt:lpstr>Retrospektív</vt:lpstr>
      <vt:lpstr>Operációs rendszer</vt:lpstr>
      <vt:lpstr>Felépítése</vt:lpstr>
      <vt:lpstr>Kernel típusok</vt:lpstr>
      <vt:lpstr>Kernel feladatai</vt:lpstr>
      <vt:lpstr>Operációs rendszer feladatai</vt:lpstr>
      <vt:lpstr>Operációs rendszer változatok </vt:lpstr>
      <vt:lpstr>PowerPoint-bemutató</vt:lpstr>
      <vt:lpstr>PowerPoint-bemutató</vt:lpstr>
      <vt:lpstr>PowerPoint-bemutató</vt:lpstr>
      <vt:lpstr>Köszönöm a figyelmet! </vt:lpstr>
      <vt:lpstr>Forrás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Hálózatok</dc:title>
  <dc:creator>Varga János</dc:creator>
  <cp:lastModifiedBy>Varga János</cp:lastModifiedBy>
  <cp:revision>54</cp:revision>
  <dcterms:created xsi:type="dcterms:W3CDTF">2021-09-28T10:00:25Z</dcterms:created>
  <dcterms:modified xsi:type="dcterms:W3CDTF">2022-09-15T09:34:30Z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0x010100CD77C0BABE2EC74395F8CE7BF47B96A4</vt:lpwstr>
  </property>
</Properties>
</file>