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4"/>
  </p:sldMasterIdLst>
  <p:sldIdLst>
    <p:sldId id="256" r:id="rId5"/>
    <p:sldId id="257" r:id="rId6"/>
    <p:sldId id="258" r:id="rId7"/>
    <p:sldId id="259" r:id="rId8"/>
    <p:sldId id="266" r:id="rId9"/>
    <p:sldId id="269" r:id="rId10"/>
    <p:sldId id="268" r:id="rId11"/>
    <p:sldId id="260" r:id="rId12"/>
    <p:sldId id="267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ga János" initials="VJ" lastIdx="2" clrIdx="0">
    <p:extLst>
      <p:ext uri="{19B8F6BF-5375-455C-9EA6-DF929625EA0E}">
        <p15:presenceInfo xmlns:p15="http://schemas.microsoft.com/office/powerpoint/2012/main" userId="Varga Já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6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58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5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74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30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088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99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7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A1913-C1B8-42A7-81A1-2FE1D24E3BD3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2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zzu967y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tinyurl.com/m248cv5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ys6x6v2t" TargetMode="External"/><Relationship Id="rId5" Type="http://schemas.openxmlformats.org/officeDocument/2006/relationships/hyperlink" Target="https://tinyurl.com/3mvb7t98" TargetMode="External"/><Relationship Id="rId4" Type="http://schemas.openxmlformats.org/officeDocument/2006/relationships/hyperlink" Target="https://tinyurl.com/2p84pab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506247" y="1551918"/>
            <a:ext cx="5055822" cy="1042736"/>
          </a:xfrm>
        </p:spPr>
        <p:txBody>
          <a:bodyPr>
            <a:noAutofit/>
          </a:bodyPr>
          <a:lstStyle/>
          <a:p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06915" y="4764024"/>
            <a:ext cx="4703849" cy="421179"/>
          </a:xfrm>
        </p:spPr>
        <p:txBody>
          <a:bodyPr>
            <a:normAutofit fontScale="92500"/>
          </a:bodyPr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Varga János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4263346"/>
            <a:ext cx="10058400" cy="1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13100" y="2679700"/>
            <a:ext cx="6134100" cy="723900"/>
          </a:xfrm>
        </p:spPr>
        <p:txBody>
          <a:bodyPr>
            <a:no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7" y="1612900"/>
            <a:ext cx="10177463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220720" cy="146599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2154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https://tinyurl.com/m248cv5n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https://tinyurl.com/4zzu967y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https://tinyurl.com/2p84pabh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https://tinyurl.com/3mvb7t98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https://tinyurl.com/ys6x6v2t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593689"/>
            <a:ext cx="10193020" cy="2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63" y="1656190"/>
            <a:ext cx="10773611" cy="13184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00480" y="460862"/>
            <a:ext cx="5148446" cy="1043085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Felépítése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799" y="2435225"/>
            <a:ext cx="8234948" cy="3183522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felület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968243"/>
            <a:ext cx="5806039" cy="49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668953"/>
            <a:ext cx="10380847" cy="13762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52306" y="660119"/>
            <a:ext cx="4414520" cy="813754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feladatai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33150" y="2001659"/>
            <a:ext cx="3944780" cy="2872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 kezelése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Programok futásának kezelése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Háttértárolók kezelése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4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48" y="1676755"/>
            <a:ext cx="10304463" cy="12610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71185" y="347763"/>
            <a:ext cx="4491971" cy="838200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típusok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3DE0B76-B954-40EB-EAE4-54DA33B2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789" y="1533371"/>
            <a:ext cx="2803953" cy="406177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Monolitikus kernel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Hibrid kernel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Mikrokernel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Exokernel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3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8" y="1521337"/>
            <a:ext cx="10661359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0756" y="419100"/>
            <a:ext cx="5050028" cy="715587"/>
          </a:xfrm>
        </p:spPr>
        <p:txBody>
          <a:bodyPr>
            <a:no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Monolitikus</a:t>
            </a:r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9216" y="2222949"/>
            <a:ext cx="4209984" cy="1881218"/>
          </a:xfrm>
        </p:spPr>
        <p:txBody>
          <a:bodyPr>
            <a:no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Operációsrendszer-architektúra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Eltérés a többi kernelhez képest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7166344" y="5401340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https://tinyurl.com/2p9dd39w</a:t>
            </a:r>
          </a:p>
        </p:txBody>
      </p:sp>
      <p:pic>
        <p:nvPicPr>
          <p:cNvPr id="4" name="Picture 2" descr="Kernel (operating system) - Wikipedia">
            <a:extLst>
              <a:ext uri="{FF2B5EF4-FFF2-40B4-BE49-F238E27FC236}">
                <a16:creationId xmlns:a16="http://schemas.microsoft.com/office/drawing/2014/main" id="{16ADDC64-CB8E-AD1A-578E-F8394581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84" y="591215"/>
            <a:ext cx="6096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0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910655" cy="1450757"/>
          </a:xfrm>
        </p:spPr>
        <p:txBody>
          <a:bodyPr>
            <a:normAutofit/>
          </a:bodyPr>
          <a:lstStyle/>
          <a:p>
            <a:r>
              <a:rPr lang="hu-HU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Mikrokernel</a:t>
            </a:r>
            <a:br>
              <a:rPr lang="hu-H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1690" y="1895830"/>
            <a:ext cx="4246245" cy="3107266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Operációsrendszer-architektúra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Nélkülözhetetlen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78889"/>
            <a:ext cx="10164763" cy="31694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741042" y="5688419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https://tinyurl.com/2p9dd39w</a:t>
            </a:r>
          </a:p>
        </p:txBody>
      </p:sp>
      <p:pic>
        <p:nvPicPr>
          <p:cNvPr id="7" name="Picture 2" descr="Kernel (operating system) - Wikipedia">
            <a:extLst>
              <a:ext uri="{FF2B5EF4-FFF2-40B4-BE49-F238E27FC236}">
                <a16:creationId xmlns:a16="http://schemas.microsoft.com/office/drawing/2014/main" id="{863C88D1-D671-4A60-5812-AB8B1C13C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50" y="670197"/>
            <a:ext cx="6096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727" y="541421"/>
            <a:ext cx="4803006" cy="907181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Hibrid kernel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4388" y="2018353"/>
            <a:ext cx="4187102" cy="1840352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Operációsrendszer-architektúra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előnyei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0773"/>
            <a:ext cx="10101263" cy="31496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581014" y="5571535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https://tinyurl.com/2p9dd39w</a:t>
            </a:r>
          </a:p>
        </p:txBody>
      </p:sp>
      <p:pic>
        <p:nvPicPr>
          <p:cNvPr id="1026" name="Picture 2" descr="Kernel (operating system) - Wikipedia">
            <a:extLst>
              <a:ext uri="{FF2B5EF4-FFF2-40B4-BE49-F238E27FC236}">
                <a16:creationId xmlns:a16="http://schemas.microsoft.com/office/drawing/2014/main" id="{5F440BCD-E2D9-3E98-F2D4-48C25815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50" y="670197"/>
            <a:ext cx="6096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9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96" y="1637295"/>
            <a:ext cx="10609446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81911" y="436139"/>
            <a:ext cx="6626994" cy="672095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 feladatai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62050" y="1328951"/>
            <a:ext cx="5656783" cy="4583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 inicializálása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Szolgáltatások elindítása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interakció megkezdése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Bejelentkeztetés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Automatikusan induló programok indítása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1117917"/>
            <a:ext cx="42767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8821" y="186538"/>
            <a:ext cx="6749716" cy="1765718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 változatok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54242" y="1867035"/>
            <a:ext cx="2995863" cy="1850723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X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17" y="1552075"/>
            <a:ext cx="10513193" cy="314961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24919" y="2148098"/>
            <a:ext cx="3437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ome | Windows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33" y="2796363"/>
            <a:ext cx="3566735" cy="18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droid | The platform pushing what's possi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99" y="3317793"/>
            <a:ext cx="3437490" cy="18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3646967" y="5513006"/>
            <a:ext cx="1422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https://tinyurl.com/2aw7xj4a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9882E92-7322-B724-390B-6B23357C87E9}"/>
              </a:ext>
            </a:extLst>
          </p:cNvPr>
          <p:cNvSpPr txBox="1"/>
          <p:nvPr/>
        </p:nvSpPr>
        <p:spPr>
          <a:xfrm>
            <a:off x="8986452" y="5060793"/>
            <a:ext cx="1422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https://tinyurl.com/bddhfyhx</a:t>
            </a:r>
          </a:p>
        </p:txBody>
      </p:sp>
    </p:spTree>
    <p:extLst>
      <p:ext uri="{BB962C8B-B14F-4D97-AF65-F5344CB8AC3E}">
        <p14:creationId xmlns:p14="http://schemas.microsoft.com/office/powerpoint/2010/main" val="1350070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da7f449-9791-4026-adf0-6249e0f1a2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D77C0BABE2EC74395F8CE7BF47B96A4" ma:contentTypeVersion="3" ma:contentTypeDescription="Új dokumentum létrehozása." ma:contentTypeScope="" ma:versionID="223336d302af066c8bce88bcd733e1b3">
  <xsd:schema xmlns:xsd="http://www.w3.org/2001/XMLSchema" xmlns:xs="http://www.w3.org/2001/XMLSchema" xmlns:p="http://schemas.microsoft.com/office/2006/metadata/properties" xmlns:ns2="cda7f449-9791-4026-adf0-6249e0f1a277" targetNamespace="http://schemas.microsoft.com/office/2006/metadata/properties" ma:root="true" ma:fieldsID="0df44673f79e6bec3f9c853bca4d137d" ns2:_="">
    <xsd:import namespace="cda7f449-9791-4026-adf0-6249e0f1a27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7f449-9791-4026-adf0-6249e0f1a27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C1B41-847B-4982-A61B-2DE97E148F4F}">
  <ds:schemaRefs>
    <ds:schemaRef ds:uri="http://schemas.microsoft.com/office/2006/metadata/properties"/>
    <ds:schemaRef ds:uri="http://schemas.microsoft.com/office/infopath/2007/PartnerControls"/>
    <ds:schemaRef ds:uri="cda7f449-9791-4026-adf0-6249e0f1a277"/>
  </ds:schemaRefs>
</ds:datastoreItem>
</file>

<file path=customXml/itemProps2.xml><?xml version="1.0" encoding="utf-8"?>
<ds:datastoreItem xmlns:ds="http://schemas.openxmlformats.org/officeDocument/2006/customXml" ds:itemID="{E3819425-6C3A-4E76-BE76-D4FC8AB59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7f449-9791-4026-adf0-6249e0f1a2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4293F-6EE4-4834-97C1-1E9AD42354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</TotalTime>
  <Words>153</Words>
  <Application>Microsoft Office PowerPoint</Application>
  <PresentationFormat>Szélesvásznú</PresentationFormat>
  <Paragraphs>66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Retrospektív</vt:lpstr>
      <vt:lpstr>Operációs rendszer</vt:lpstr>
      <vt:lpstr>Felépítése</vt:lpstr>
      <vt:lpstr>Kernel feladatai</vt:lpstr>
      <vt:lpstr>Kernel típusok</vt:lpstr>
      <vt:lpstr>Monolitikus kernel</vt:lpstr>
      <vt:lpstr>Mikrokernel </vt:lpstr>
      <vt:lpstr>Hibrid kernel</vt:lpstr>
      <vt:lpstr>Operációs rendszer feladatai</vt:lpstr>
      <vt:lpstr>Operációs rendszer változatok </vt:lpstr>
      <vt:lpstr>Köszönöm a figyelmet! 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Varga János</dc:creator>
  <cp:lastModifiedBy>Varga János</cp:lastModifiedBy>
  <cp:revision>70</cp:revision>
  <dcterms:created xsi:type="dcterms:W3CDTF">2021-09-28T10:00:25Z</dcterms:created>
  <dcterms:modified xsi:type="dcterms:W3CDTF">2022-10-05T17:50:24Z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0x010100CD77C0BABE2EC74395F8CE7BF47B96A4</vt:lpwstr>
  </property>
</Properties>
</file>